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259" r:id="rId3"/>
    <p:sldId id="262" r:id="rId4"/>
    <p:sldId id="263" r:id="rId5"/>
    <p:sldId id="264" r:id="rId6"/>
    <p:sldId id="266" r:id="rId7"/>
    <p:sldId id="270" r:id="rId8"/>
    <p:sldId id="267" r:id="rId9"/>
    <p:sldId id="268" r:id="rId10"/>
    <p:sldId id="269" r:id="rId11"/>
    <p:sldId id="273" r:id="rId12"/>
    <p:sldId id="274" r:id="rId13"/>
    <p:sldId id="257" r:id="rId14"/>
    <p:sldId id="275" r:id="rId15"/>
    <p:sldId id="276" r:id="rId16"/>
    <p:sldId id="277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vseosvita.ua/site/go?url=bWFpbHRvOmluZm9AdnNlb3N2aXRhLnVh&amp;hash=0gbyn7dfabaa03" TargetMode="External"/><Relationship Id="rId1" Type="http://schemas.openxmlformats.org/officeDocument/2006/relationships/hyperlink" Target="https://vseosvita.ua/site/go?url=aHR0cHM6Ly92c2Vvc3ZpdGEudWE=&amp;hash=0gbyn7dfabaa03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vseosvita.ua/site/go?url=bWFpbHRvOmluZm9AdnNlb3N2aXRhLnVh&amp;hash=0gbyn7dfabaa03" TargetMode="External"/><Relationship Id="rId1" Type="http://schemas.openxmlformats.org/officeDocument/2006/relationships/hyperlink" Target="https://vseosvita.ua/site/go?url=aHR0cHM6Ly92c2Vvc3ZpdGEudWE=&amp;hash=0gbyn7dfabaa0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87E86-2EDF-45CD-9199-D7B718C15F4D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BCC48D7-C606-468C-A978-A2865BFE5D3A}">
      <dgm:prSet phldrT="[Текст]"/>
      <dgm:spPr/>
      <dgm:t>
        <a:bodyPr/>
        <a:lstStyle/>
        <a:p>
          <a:pPr algn="ctr">
            <a:buClr>
              <a:srgbClr val="572423"/>
            </a:buClr>
            <a:buSzPts val="2400"/>
            <a:buFont typeface="Microsoft Yahei"/>
            <a:buNone/>
          </a:pPr>
          <a:r>
            <a:rPr lang="uk-UA" b="1" i="0" u="sng" dirty="0">
              <a:solidFill>
                <a:schemeClr val="bg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Форми підвищення кваліфікації </a:t>
          </a:r>
          <a:r>
            <a:rPr lang="uk-UA" b="1" i="0" u="none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можуть поєднуватись</a:t>
          </a:r>
        </a:p>
        <a:p>
          <a:pPr algn="ctr">
            <a:buClr>
              <a:srgbClr val="572423"/>
            </a:buClr>
            <a:buSzPts val="2400"/>
            <a:buFont typeface="Microsoft Yahei"/>
            <a:buNone/>
          </a:pPr>
          <a:r>
            <a:rPr lang="ru-RU" b="1" i="0" u="none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п.6 Порядку </a:t>
          </a:r>
          <a:r>
            <a:rPr lang="ru-RU" b="1" i="0" u="none" dirty="0" err="1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підвищення</a:t>
          </a:r>
          <a:r>
            <a:rPr lang="ru-RU" b="1" i="0" u="none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 </a:t>
          </a:r>
          <a:r>
            <a:rPr lang="ru-RU" b="1" i="0" u="none" dirty="0" err="1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кваліфікації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BB34C-68A5-4579-9956-29D5013B6D4D}" type="parTrans" cxnId="{5AE45061-FB5C-4122-9E0F-685DD76C0E5A}">
      <dgm:prSet/>
      <dgm:spPr/>
      <dgm:t>
        <a:bodyPr/>
        <a:lstStyle/>
        <a:p>
          <a:endParaRPr lang="uk-UA"/>
        </a:p>
      </dgm:t>
    </dgm:pt>
    <dgm:pt modelId="{0FD54B80-8DC2-483D-9E16-3638C3CDEB02}" type="sibTrans" cxnId="{5AE45061-FB5C-4122-9E0F-685DD76C0E5A}">
      <dgm:prSet/>
      <dgm:spPr/>
      <dgm:t>
        <a:bodyPr/>
        <a:lstStyle/>
        <a:p>
          <a:endParaRPr lang="uk-UA"/>
        </a:p>
      </dgm:t>
    </dgm:pt>
    <dgm:pt modelId="{94EEABFF-F8FE-4955-ACB9-A37B345B9F7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Інституційна (очна/денна/вечірня)</a:t>
          </a:r>
        </a:p>
      </dgm:t>
    </dgm:pt>
    <dgm:pt modelId="{0D7DA695-13FA-4575-97AD-1AB1F9D974F1}" type="parTrans" cxnId="{6583A272-4655-4938-A2D7-4DE8702A232B}">
      <dgm:prSet/>
      <dgm:spPr/>
      <dgm:t>
        <a:bodyPr/>
        <a:lstStyle/>
        <a:p>
          <a:endParaRPr lang="uk-UA"/>
        </a:p>
      </dgm:t>
    </dgm:pt>
    <dgm:pt modelId="{A50AB955-E8A3-4BF2-A2C2-6591E02249C4}" type="sibTrans" cxnId="{6583A272-4655-4938-A2D7-4DE8702A232B}">
      <dgm:prSet/>
      <dgm:spPr/>
      <dgm:t>
        <a:bodyPr/>
        <a:lstStyle/>
        <a:p>
          <a:endParaRPr lang="uk-UA"/>
        </a:p>
      </dgm:t>
    </dgm:pt>
    <dgm:pt modelId="{29CE180F-8961-4574-88E3-1BF6EBB8F729}">
      <dgm:prSet phldrT="[Текст]"/>
      <dgm:spPr/>
      <dgm:t>
        <a:bodyPr/>
        <a:lstStyle/>
        <a:p>
          <a:pPr algn="ctr">
            <a:buClr>
              <a:srgbClr val="572423"/>
            </a:buClr>
            <a:buSzPts val="2400"/>
            <a:buFont typeface="Microsoft Yahei"/>
            <a:buNone/>
          </a:pPr>
          <a:r>
            <a:rPr lang="uk-UA" b="1" i="0" u="sng" dirty="0">
              <a:solidFill>
                <a:schemeClr val="bg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Види підвищення кваліфікації</a:t>
          </a:r>
        </a:p>
        <a:p>
          <a:pPr algn="ctr">
            <a:buClr>
              <a:srgbClr val="572423"/>
            </a:buClr>
            <a:buSzPts val="2400"/>
            <a:buFont typeface="Microsoft Yahei"/>
            <a:buNone/>
          </a:pPr>
          <a:r>
            <a:rPr lang="ru-RU" b="1" i="0" u="none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п.6 Порядку </a:t>
          </a:r>
          <a:r>
            <a:rPr lang="ru-RU" b="1" i="0" u="none" dirty="0" err="1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підвищення</a:t>
          </a:r>
          <a:r>
            <a:rPr lang="ru-RU" b="1" i="0" u="none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 </a:t>
          </a:r>
          <a:r>
            <a:rPr lang="ru-RU" b="1" i="0" u="none" dirty="0" err="1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кваліфікації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25849-7114-4F43-BC76-3046032A1A4E}" type="parTrans" cxnId="{60BDDB5B-F08F-408A-899D-53A9EB7DE13E}">
      <dgm:prSet/>
      <dgm:spPr/>
      <dgm:t>
        <a:bodyPr/>
        <a:lstStyle/>
        <a:p>
          <a:endParaRPr lang="uk-UA"/>
        </a:p>
      </dgm:t>
    </dgm:pt>
    <dgm:pt modelId="{47F33970-835E-4765-B49E-4725036F8874}" type="sibTrans" cxnId="{60BDDB5B-F08F-408A-899D-53A9EB7DE13E}">
      <dgm:prSet/>
      <dgm:spPr/>
      <dgm:t>
        <a:bodyPr/>
        <a:lstStyle/>
        <a:p>
          <a:endParaRPr lang="uk-UA"/>
        </a:p>
      </dgm:t>
    </dgm:pt>
    <dgm:pt modelId="{516B7D5F-515C-40F5-9D1E-269400AF05B5}">
      <dgm:prSet phldrT="[Текст]" custT="1"/>
      <dgm:spPr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 за програмою </a:t>
          </a:r>
          <a:r>
            <a:rPr lang="uk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(</a:t>
          </a:r>
          <a:r>
            <a:rPr lang="uk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раз на 5 років);</a:t>
          </a:r>
          <a:endParaRPr lang="uk-UA" sz="20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E34F7-BC69-4F92-B537-8BA7016259FC}" type="parTrans" cxnId="{BE05C346-6872-4C09-AF4A-2AB721E56EFA}">
      <dgm:prSet/>
      <dgm:spPr/>
      <dgm:t>
        <a:bodyPr/>
        <a:lstStyle/>
        <a:p>
          <a:endParaRPr lang="uk-UA"/>
        </a:p>
      </dgm:t>
    </dgm:pt>
    <dgm:pt modelId="{26D1D590-23AC-4227-A061-BF24BEECD10D}" type="sibTrans" cxnId="{BE05C346-6872-4C09-AF4A-2AB721E56EFA}">
      <dgm:prSet/>
      <dgm:spPr/>
      <dgm:t>
        <a:bodyPr/>
        <a:lstStyle/>
        <a:p>
          <a:endParaRPr lang="uk-UA"/>
        </a:p>
      </dgm:t>
    </dgm:pt>
    <dgm:pt modelId="{8DD40C93-C49D-4DE1-9ED9-9C9001A05690}">
      <dgm:prSet phldrT="[Текст]" custT="1"/>
      <dgm:spPr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участь у </a:t>
          </a:r>
          <a:r>
            <a:rPr lang="uk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семінарах, </a:t>
          </a:r>
          <a:r>
            <a:rPr lang="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практикумах, </a:t>
          </a:r>
          <a:r>
            <a:rPr lang="uk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тренінгах, вебінарах, </a:t>
          </a:r>
          <a:r>
            <a:rPr lang="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майстер-класах  (</a:t>
          </a:r>
          <a:r>
            <a:rPr lang="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базі КОІППО, на місцях/свідоцтво з кількістю годин</a:t>
          </a:r>
          <a:r>
            <a:rPr lang="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D644D-FC15-4A5F-9E29-A19EE5511F3E}" type="parTrans" cxnId="{19445DAA-99A2-4319-B7B9-179EBDEB154B}">
      <dgm:prSet/>
      <dgm:spPr/>
      <dgm:t>
        <a:bodyPr/>
        <a:lstStyle/>
        <a:p>
          <a:endParaRPr lang="uk-UA"/>
        </a:p>
      </dgm:t>
    </dgm:pt>
    <dgm:pt modelId="{6F79C6F9-640A-45D4-84E4-7B75A8A114AB}" type="sibTrans" cxnId="{19445DAA-99A2-4319-B7B9-179EBDEB154B}">
      <dgm:prSet/>
      <dgm:spPr/>
      <dgm:t>
        <a:bodyPr/>
        <a:lstStyle/>
        <a:p>
          <a:endParaRPr lang="uk-UA"/>
        </a:p>
      </dgm:t>
    </dgm:pt>
    <dgm:pt modelId="{7E2DA3DC-2700-4BD8-8B86-45FC0B578DB8}">
      <dgm:prSet phldrT="[Текст]" custT="1"/>
      <dgm:spPr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стажування (</a:t>
          </a:r>
          <a:r>
            <a:rPr lang="uk-UA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апробація в 2020 році на базі ЗЗСО за участі наставника-</a:t>
          </a:r>
          <a:r>
            <a:rPr lang="uk-UA" sz="20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супервізора для початкової ланки</a:t>
          </a:r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</dgm:t>
    </dgm:pt>
    <dgm:pt modelId="{B6E75358-3451-4B9A-AA44-4CDE3FE21FEC}" type="parTrans" cxnId="{7F1A4133-8921-451A-B73F-A4FDC65B7B06}">
      <dgm:prSet/>
      <dgm:spPr/>
      <dgm:t>
        <a:bodyPr/>
        <a:lstStyle/>
        <a:p>
          <a:endParaRPr lang="uk-UA"/>
        </a:p>
      </dgm:t>
    </dgm:pt>
    <dgm:pt modelId="{5DD6F798-C9D8-4A82-A805-A355FD84500C}" type="sibTrans" cxnId="{7F1A4133-8921-451A-B73F-A4FDC65B7B06}">
      <dgm:prSet/>
      <dgm:spPr/>
      <dgm:t>
        <a:bodyPr/>
        <a:lstStyle/>
        <a:p>
          <a:endParaRPr lang="uk-UA"/>
        </a:p>
      </dgm:t>
    </dgm:pt>
    <dgm:pt modelId="{C74F8023-79FD-486F-887D-E714B2890472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Дуальна (на робочому місці, на виробництві, тощо)</a:t>
          </a:r>
        </a:p>
      </dgm:t>
    </dgm:pt>
    <dgm:pt modelId="{E2CE9E33-86DE-4F48-B3BD-9240FE9D91D1}" type="parTrans" cxnId="{E5FE5F1D-25D8-438C-92E1-AAD5040771E5}">
      <dgm:prSet/>
      <dgm:spPr/>
      <dgm:t>
        <a:bodyPr/>
        <a:lstStyle/>
        <a:p>
          <a:endParaRPr lang="uk-UA"/>
        </a:p>
      </dgm:t>
    </dgm:pt>
    <dgm:pt modelId="{C83EE328-85C3-4801-B5F1-CED4EA0A2D59}" type="sibTrans" cxnId="{E5FE5F1D-25D8-438C-92E1-AAD5040771E5}">
      <dgm:prSet/>
      <dgm:spPr/>
      <dgm:t>
        <a:bodyPr/>
        <a:lstStyle/>
        <a:p>
          <a:endParaRPr lang="uk-UA"/>
        </a:p>
      </dgm:t>
    </dgm:pt>
    <dgm:pt modelId="{1D890EF3-DB82-4046-801F-3297ABB03DA3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Заочна (дистанційна, мережева)</a:t>
          </a:r>
        </a:p>
      </dgm:t>
    </dgm:pt>
    <dgm:pt modelId="{DDE9B414-B806-4F46-9BF9-4DE307424575}" type="parTrans" cxnId="{9CDF263C-96ED-4DC0-B434-0ABF475C34A9}">
      <dgm:prSet/>
      <dgm:spPr/>
      <dgm:t>
        <a:bodyPr/>
        <a:lstStyle/>
        <a:p>
          <a:endParaRPr lang="uk-UA"/>
        </a:p>
      </dgm:t>
    </dgm:pt>
    <dgm:pt modelId="{BCE45A67-5D57-4F16-A9AD-D8F5A8710A18}" type="sibTrans" cxnId="{9CDF263C-96ED-4DC0-B434-0ABF475C34A9}">
      <dgm:prSet/>
      <dgm:spPr/>
      <dgm:t>
        <a:bodyPr/>
        <a:lstStyle/>
        <a:p>
          <a:endParaRPr lang="uk-UA"/>
        </a:p>
      </dgm:t>
    </dgm:pt>
    <dgm:pt modelId="{2D753992-A3C8-4070-9BF9-CB9864A39398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l"/>
          <a:endParaRPr lang="uk-UA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7C9C4-D0CA-4CBB-9600-6CC12AF3E2A5}" type="parTrans" cxnId="{7940C6FD-0FD3-4B9D-B3FD-98350B24AF8E}">
      <dgm:prSet/>
      <dgm:spPr/>
      <dgm:t>
        <a:bodyPr/>
        <a:lstStyle/>
        <a:p>
          <a:endParaRPr lang="ru-RU"/>
        </a:p>
      </dgm:t>
    </dgm:pt>
    <dgm:pt modelId="{32763634-F652-432A-ADE7-53A1F5E45F50}" type="sibTrans" cxnId="{7940C6FD-0FD3-4B9D-B3FD-98350B24AF8E}">
      <dgm:prSet/>
      <dgm:spPr/>
      <dgm:t>
        <a:bodyPr/>
        <a:lstStyle/>
        <a:p>
          <a:endParaRPr lang="ru-RU"/>
        </a:p>
      </dgm:t>
    </dgm:pt>
    <dgm:pt modelId="{3F76D0CB-75FB-436A-B09C-6D76F93EB5A3}" type="pres">
      <dgm:prSet presAssocID="{1BC87E86-2EDF-45CD-9199-D7B718C15F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130922-CE94-4B35-8111-EA751DFE7BBC}" type="pres">
      <dgm:prSet presAssocID="{4BCC48D7-C606-468C-A978-A2865BFE5D3A}" presName="linNode" presStyleCnt="0"/>
      <dgm:spPr/>
    </dgm:pt>
    <dgm:pt modelId="{18D23417-4327-4CBF-8670-FBC146EB43A4}" type="pres">
      <dgm:prSet presAssocID="{4BCC48D7-C606-468C-A978-A2865BFE5D3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3C7A5-3352-4352-B83E-A7A2FE87758F}" type="pres">
      <dgm:prSet presAssocID="{4BCC48D7-C606-468C-A978-A2865BFE5D3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03EB8-273E-43E4-A994-3DF30D67AB8D}" type="pres">
      <dgm:prSet presAssocID="{0FD54B80-8DC2-483D-9E16-3638C3CDEB02}" presName="spacing" presStyleCnt="0"/>
      <dgm:spPr/>
    </dgm:pt>
    <dgm:pt modelId="{78020C2C-7CF2-4125-8F41-F6E6EBDA0399}" type="pres">
      <dgm:prSet presAssocID="{29CE180F-8961-4574-88E3-1BF6EBB8F729}" presName="linNode" presStyleCnt="0"/>
      <dgm:spPr/>
    </dgm:pt>
    <dgm:pt modelId="{B949AD73-44A6-4662-AB11-788439D98D33}" type="pres">
      <dgm:prSet presAssocID="{29CE180F-8961-4574-88E3-1BF6EBB8F72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786E1-9303-4E78-9911-EC71663FFD98}" type="pres">
      <dgm:prSet presAssocID="{29CE180F-8961-4574-88E3-1BF6EBB8F729}" presName="childShp" presStyleLbl="bgAccFollowNode1" presStyleIdx="1" presStyleCnt="2" custScaleY="12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E45061-FB5C-4122-9E0F-685DD76C0E5A}" srcId="{1BC87E86-2EDF-45CD-9199-D7B718C15F4D}" destId="{4BCC48D7-C606-468C-A978-A2865BFE5D3A}" srcOrd="0" destOrd="0" parTransId="{DCDBB34C-68A5-4579-9956-29D5013B6D4D}" sibTransId="{0FD54B80-8DC2-483D-9E16-3638C3CDEB02}"/>
    <dgm:cxn modelId="{1F922B36-32F7-4ABE-BB45-4FADE473E30F}" type="presOf" srcId="{4BCC48D7-C606-468C-A978-A2865BFE5D3A}" destId="{18D23417-4327-4CBF-8670-FBC146EB43A4}" srcOrd="0" destOrd="0" presId="urn:microsoft.com/office/officeart/2005/8/layout/vList6"/>
    <dgm:cxn modelId="{BE327ABF-BE01-40C9-8066-BF8765F311C9}" type="presOf" srcId="{C74F8023-79FD-486F-887D-E714B2890472}" destId="{C743C7A5-3352-4352-B83E-A7A2FE87758F}" srcOrd="0" destOrd="2" presId="urn:microsoft.com/office/officeart/2005/8/layout/vList6"/>
    <dgm:cxn modelId="{7940C6FD-0FD3-4B9D-B3FD-98350B24AF8E}" srcId="{4BCC48D7-C606-468C-A978-A2865BFE5D3A}" destId="{2D753992-A3C8-4070-9BF9-CB9864A39398}" srcOrd="0" destOrd="0" parTransId="{ABB7C9C4-D0CA-4CBB-9600-6CC12AF3E2A5}" sibTransId="{32763634-F652-432A-ADE7-53A1F5E45F50}"/>
    <dgm:cxn modelId="{C108B7A6-FD9D-4EC5-A0AE-28452138E61F}" type="presOf" srcId="{7E2DA3DC-2700-4BD8-8B86-45FC0B578DB8}" destId="{4C6786E1-9303-4E78-9911-EC71663FFD98}" srcOrd="0" destOrd="1" presId="urn:microsoft.com/office/officeart/2005/8/layout/vList6"/>
    <dgm:cxn modelId="{44B7DFB4-13CC-4FC7-9ACD-32A2723DAB13}" type="presOf" srcId="{516B7D5F-515C-40F5-9D1E-269400AF05B5}" destId="{4C6786E1-9303-4E78-9911-EC71663FFD98}" srcOrd="0" destOrd="0" presId="urn:microsoft.com/office/officeart/2005/8/layout/vList6"/>
    <dgm:cxn modelId="{CC35818E-99CA-4992-A81E-2C6C9B0153F2}" type="presOf" srcId="{8DD40C93-C49D-4DE1-9ED9-9C9001A05690}" destId="{4C6786E1-9303-4E78-9911-EC71663FFD98}" srcOrd="0" destOrd="2" presId="urn:microsoft.com/office/officeart/2005/8/layout/vList6"/>
    <dgm:cxn modelId="{E5FE5F1D-25D8-438C-92E1-AAD5040771E5}" srcId="{4BCC48D7-C606-468C-A978-A2865BFE5D3A}" destId="{C74F8023-79FD-486F-887D-E714B2890472}" srcOrd="2" destOrd="0" parTransId="{E2CE9E33-86DE-4F48-B3BD-9240FE9D91D1}" sibTransId="{C83EE328-85C3-4801-B5F1-CED4EA0A2D59}"/>
    <dgm:cxn modelId="{19445DAA-99A2-4319-B7B9-179EBDEB154B}" srcId="{29CE180F-8961-4574-88E3-1BF6EBB8F729}" destId="{8DD40C93-C49D-4DE1-9ED9-9C9001A05690}" srcOrd="2" destOrd="0" parTransId="{0ECD644D-FC15-4A5F-9E29-A19EE5511F3E}" sibTransId="{6F79C6F9-640A-45D4-84E4-7B75A8A114AB}"/>
    <dgm:cxn modelId="{9CDF263C-96ED-4DC0-B434-0ABF475C34A9}" srcId="{4BCC48D7-C606-468C-A978-A2865BFE5D3A}" destId="{1D890EF3-DB82-4046-801F-3297ABB03DA3}" srcOrd="3" destOrd="0" parTransId="{DDE9B414-B806-4F46-9BF9-4DE307424575}" sibTransId="{BCE45A67-5D57-4F16-A9AD-D8F5A8710A18}"/>
    <dgm:cxn modelId="{94DFB067-371C-407E-BC55-5FF94EF1BA84}" type="presOf" srcId="{2D753992-A3C8-4070-9BF9-CB9864A39398}" destId="{C743C7A5-3352-4352-B83E-A7A2FE87758F}" srcOrd="0" destOrd="0" presId="urn:microsoft.com/office/officeart/2005/8/layout/vList6"/>
    <dgm:cxn modelId="{6583A272-4655-4938-A2D7-4DE8702A232B}" srcId="{4BCC48D7-C606-468C-A978-A2865BFE5D3A}" destId="{94EEABFF-F8FE-4955-ACB9-A37B345B9F78}" srcOrd="1" destOrd="0" parTransId="{0D7DA695-13FA-4575-97AD-1AB1F9D974F1}" sibTransId="{A50AB955-E8A3-4BF2-A2C2-6591E02249C4}"/>
    <dgm:cxn modelId="{60BDDB5B-F08F-408A-899D-53A9EB7DE13E}" srcId="{1BC87E86-2EDF-45CD-9199-D7B718C15F4D}" destId="{29CE180F-8961-4574-88E3-1BF6EBB8F729}" srcOrd="1" destOrd="0" parTransId="{75625849-7114-4F43-BC76-3046032A1A4E}" sibTransId="{47F33970-835E-4765-B49E-4725036F8874}"/>
    <dgm:cxn modelId="{BE05C346-6872-4C09-AF4A-2AB721E56EFA}" srcId="{29CE180F-8961-4574-88E3-1BF6EBB8F729}" destId="{516B7D5F-515C-40F5-9D1E-269400AF05B5}" srcOrd="0" destOrd="0" parTransId="{C73E34F7-BC69-4F92-B537-8BA7016259FC}" sibTransId="{26D1D590-23AC-4227-A061-BF24BEECD10D}"/>
    <dgm:cxn modelId="{9F5C007B-9D63-47C8-BA17-46A538EC6219}" type="presOf" srcId="{1D890EF3-DB82-4046-801F-3297ABB03DA3}" destId="{C743C7A5-3352-4352-B83E-A7A2FE87758F}" srcOrd="0" destOrd="3" presId="urn:microsoft.com/office/officeart/2005/8/layout/vList6"/>
    <dgm:cxn modelId="{24F66568-C557-4B39-8708-FBAFF38D3F2E}" type="presOf" srcId="{29CE180F-8961-4574-88E3-1BF6EBB8F729}" destId="{B949AD73-44A6-4662-AB11-788439D98D33}" srcOrd="0" destOrd="0" presId="urn:microsoft.com/office/officeart/2005/8/layout/vList6"/>
    <dgm:cxn modelId="{A2D7AF89-A3BB-4ECF-A9D0-AE284C746BB7}" type="presOf" srcId="{94EEABFF-F8FE-4955-ACB9-A37B345B9F78}" destId="{C743C7A5-3352-4352-B83E-A7A2FE87758F}" srcOrd="0" destOrd="1" presId="urn:microsoft.com/office/officeart/2005/8/layout/vList6"/>
    <dgm:cxn modelId="{7F1A4133-8921-451A-B73F-A4FDC65B7B06}" srcId="{29CE180F-8961-4574-88E3-1BF6EBB8F729}" destId="{7E2DA3DC-2700-4BD8-8B86-45FC0B578DB8}" srcOrd="1" destOrd="0" parTransId="{B6E75358-3451-4B9A-AA44-4CDE3FE21FEC}" sibTransId="{5DD6F798-C9D8-4A82-A805-A355FD84500C}"/>
    <dgm:cxn modelId="{2115AE36-7779-49C7-800A-9C825F095049}" type="presOf" srcId="{1BC87E86-2EDF-45CD-9199-D7B718C15F4D}" destId="{3F76D0CB-75FB-436A-B09C-6D76F93EB5A3}" srcOrd="0" destOrd="0" presId="urn:microsoft.com/office/officeart/2005/8/layout/vList6"/>
    <dgm:cxn modelId="{C6ECE7E5-451B-4BF2-BAC4-2CFC5A64C0E6}" type="presParOf" srcId="{3F76D0CB-75FB-436A-B09C-6D76F93EB5A3}" destId="{48130922-CE94-4B35-8111-EA751DFE7BBC}" srcOrd="0" destOrd="0" presId="urn:microsoft.com/office/officeart/2005/8/layout/vList6"/>
    <dgm:cxn modelId="{02051D7E-D9FD-44AE-A130-0D848269FAEA}" type="presParOf" srcId="{48130922-CE94-4B35-8111-EA751DFE7BBC}" destId="{18D23417-4327-4CBF-8670-FBC146EB43A4}" srcOrd="0" destOrd="0" presId="urn:microsoft.com/office/officeart/2005/8/layout/vList6"/>
    <dgm:cxn modelId="{D34E8E67-59CE-4395-B495-B5BCCA2BD763}" type="presParOf" srcId="{48130922-CE94-4B35-8111-EA751DFE7BBC}" destId="{C743C7A5-3352-4352-B83E-A7A2FE87758F}" srcOrd="1" destOrd="0" presId="urn:microsoft.com/office/officeart/2005/8/layout/vList6"/>
    <dgm:cxn modelId="{DFB678DB-26DA-4F67-B211-A2F6F80BE20E}" type="presParOf" srcId="{3F76D0CB-75FB-436A-B09C-6D76F93EB5A3}" destId="{91803EB8-273E-43E4-A994-3DF30D67AB8D}" srcOrd="1" destOrd="0" presId="urn:microsoft.com/office/officeart/2005/8/layout/vList6"/>
    <dgm:cxn modelId="{5BEA0649-6022-4A62-9348-0A135BC6C4D7}" type="presParOf" srcId="{3F76D0CB-75FB-436A-B09C-6D76F93EB5A3}" destId="{78020C2C-7CF2-4125-8F41-F6E6EBDA0399}" srcOrd="2" destOrd="0" presId="urn:microsoft.com/office/officeart/2005/8/layout/vList6"/>
    <dgm:cxn modelId="{BA3993C3-A814-4085-B38C-C238901BDB7B}" type="presParOf" srcId="{78020C2C-7CF2-4125-8F41-F6E6EBDA0399}" destId="{B949AD73-44A6-4662-AB11-788439D98D33}" srcOrd="0" destOrd="0" presId="urn:microsoft.com/office/officeart/2005/8/layout/vList6"/>
    <dgm:cxn modelId="{4854627D-42E2-4FCF-AFEF-793B904E4522}" type="presParOf" srcId="{78020C2C-7CF2-4125-8F41-F6E6EBDA0399}" destId="{4C6786E1-9303-4E78-9911-EC71663FFD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B6021-F4D2-46A6-BF73-C269E92E5C8E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EE467FFE-28B9-43A6-8F33-AEBD90324E06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uk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самостійно </a:t>
          </a:r>
          <a:r>
            <a:rPr lang="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обирають </a:t>
          </a:r>
          <a:r>
            <a:rPr lang="uk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конкретні </a:t>
          </a:r>
          <a:r>
            <a:rPr lang="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форми, види, напрями та </a:t>
          </a:r>
          <a:r>
            <a:rPr lang="uk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суб'єктів </a:t>
          </a:r>
          <a:r>
            <a:rPr lang="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</a:t>
          </a:r>
          <a:r>
            <a:rPr lang="uk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освітніх </a:t>
          </a:r>
          <a:r>
            <a:rPr lang="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 з </a:t>
          </a:r>
          <a:r>
            <a:rPr lang="uk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</a:t>
          </a:r>
          <a:r>
            <a:rPr lang="uk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 (п.7)</a:t>
          </a:r>
          <a:endParaRPr lang="uk-UA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726FF-1C35-46EB-AB56-DD84E79FEBBD}" type="parTrans" cxnId="{F1A0385A-A5C3-491E-93A8-CC23FD5F2FE6}">
      <dgm:prSet/>
      <dgm:spPr/>
      <dgm:t>
        <a:bodyPr/>
        <a:lstStyle/>
        <a:p>
          <a:endParaRPr lang="uk-UA"/>
        </a:p>
      </dgm:t>
    </dgm:pt>
    <dgm:pt modelId="{B39142A8-AC20-4C3F-949F-0DECA08CC55E}" type="sibTrans" cxnId="{F1A0385A-A5C3-491E-93A8-CC23FD5F2FE6}">
      <dgm:prSet/>
      <dgm:spPr/>
      <dgm:t>
        <a:bodyPr/>
        <a:lstStyle/>
        <a:p>
          <a:endParaRPr lang="uk-UA"/>
        </a:p>
      </dgm:t>
    </dgm:pt>
    <dgm:pt modelId="{E7E3DEC2-FB91-4754-A771-1A40257EEC16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мають право на </a:t>
          </a:r>
          <a:r>
            <a:rPr lang="uk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</a:t>
          </a:r>
          <a:r>
            <a:rPr lang="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поза межами плану </a:t>
          </a:r>
          <a:r>
            <a:rPr lang="uk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</a:t>
          </a:r>
          <a:r>
            <a:rPr lang="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uk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валіфікації </a:t>
          </a:r>
          <a:r>
            <a:rPr lang="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закладу </a:t>
          </a:r>
          <a:r>
            <a:rPr lang="uk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 </a:t>
          </a:r>
          <a:r>
            <a:rPr lang="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uk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відповідний рік </a:t>
          </a:r>
          <a:r>
            <a:rPr lang="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(п. 8)</a:t>
          </a:r>
          <a:endParaRPr lang="uk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F8C4F-3DA6-4A8A-A02C-C6639B7DA665}" type="parTrans" cxnId="{BE36F814-79BD-4931-92B6-55DE8E197612}">
      <dgm:prSet/>
      <dgm:spPr/>
      <dgm:t>
        <a:bodyPr/>
        <a:lstStyle/>
        <a:p>
          <a:endParaRPr lang="uk-UA"/>
        </a:p>
      </dgm:t>
    </dgm:pt>
    <dgm:pt modelId="{FBAE557D-6B83-4F90-BB75-D0D53A22FA13}" type="sibTrans" cxnId="{BE36F814-79BD-4931-92B6-55DE8E197612}">
      <dgm:prSet/>
      <dgm:spPr/>
      <dgm:t>
        <a:bodyPr/>
        <a:lstStyle/>
        <a:p>
          <a:endParaRPr lang="uk-UA"/>
        </a:p>
      </dgm:t>
    </dgm:pt>
    <dgm:pt modelId="{38EFEAEA-73CD-4A6F-A0B8-2FA0A474DF94}" type="pres">
      <dgm:prSet presAssocID="{B40B6021-F4D2-46A6-BF73-C269E92E5C8E}" presName="CompostProcess" presStyleCnt="0">
        <dgm:presLayoutVars>
          <dgm:dir/>
          <dgm:resizeHandles val="exact"/>
        </dgm:presLayoutVars>
      </dgm:prSet>
      <dgm:spPr/>
    </dgm:pt>
    <dgm:pt modelId="{6580CD4B-BF33-4284-B6D9-A718D4724AD9}" type="pres">
      <dgm:prSet presAssocID="{B40B6021-F4D2-46A6-BF73-C269E92E5C8E}" presName="arrow" presStyleLbl="bgShp" presStyleIdx="0" presStyleCn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B711CA3F-2ED6-4D30-BB86-07A900CAEE1F}" type="pres">
      <dgm:prSet presAssocID="{B40B6021-F4D2-46A6-BF73-C269E92E5C8E}" presName="linearProcess" presStyleCnt="0"/>
      <dgm:spPr/>
    </dgm:pt>
    <dgm:pt modelId="{C2337358-564C-4A75-82FB-FAB06F56F80D}" type="pres">
      <dgm:prSet presAssocID="{EE467FFE-28B9-43A6-8F33-AEBD90324E06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4C88-5B59-4051-A334-091DEEDFDF6D}" type="pres">
      <dgm:prSet presAssocID="{B39142A8-AC20-4C3F-949F-0DECA08CC55E}" presName="sibTrans" presStyleCnt="0"/>
      <dgm:spPr/>
    </dgm:pt>
    <dgm:pt modelId="{5C54AEBD-D744-479D-8937-6B1A422EDCFA}" type="pres">
      <dgm:prSet presAssocID="{E7E3DEC2-FB91-4754-A771-1A40257EEC1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A0385A-A5C3-491E-93A8-CC23FD5F2FE6}" srcId="{B40B6021-F4D2-46A6-BF73-C269E92E5C8E}" destId="{EE467FFE-28B9-43A6-8F33-AEBD90324E06}" srcOrd="0" destOrd="0" parTransId="{154726FF-1C35-46EB-AB56-DD84E79FEBBD}" sibTransId="{B39142A8-AC20-4C3F-949F-0DECA08CC55E}"/>
    <dgm:cxn modelId="{BE36F814-79BD-4931-92B6-55DE8E197612}" srcId="{B40B6021-F4D2-46A6-BF73-C269E92E5C8E}" destId="{E7E3DEC2-FB91-4754-A771-1A40257EEC16}" srcOrd="1" destOrd="0" parTransId="{A3FF8C4F-3DA6-4A8A-A02C-C6639B7DA665}" sibTransId="{FBAE557D-6B83-4F90-BB75-D0D53A22FA13}"/>
    <dgm:cxn modelId="{82CA78E9-A4A1-4B8A-BFC1-72F370CF84CB}" type="presOf" srcId="{B40B6021-F4D2-46A6-BF73-C269E92E5C8E}" destId="{38EFEAEA-73CD-4A6F-A0B8-2FA0A474DF94}" srcOrd="0" destOrd="0" presId="urn:microsoft.com/office/officeart/2005/8/layout/hProcess9"/>
    <dgm:cxn modelId="{B869E49F-E3FB-4F56-B626-4E2ECACF42AF}" type="presOf" srcId="{E7E3DEC2-FB91-4754-A771-1A40257EEC16}" destId="{5C54AEBD-D744-479D-8937-6B1A422EDCFA}" srcOrd="0" destOrd="0" presId="urn:microsoft.com/office/officeart/2005/8/layout/hProcess9"/>
    <dgm:cxn modelId="{95FA1BDE-DFFD-4D6D-85ED-B39DE8846383}" type="presOf" srcId="{EE467FFE-28B9-43A6-8F33-AEBD90324E06}" destId="{C2337358-564C-4A75-82FB-FAB06F56F80D}" srcOrd="0" destOrd="0" presId="urn:microsoft.com/office/officeart/2005/8/layout/hProcess9"/>
    <dgm:cxn modelId="{8993C074-998A-4D94-A6AC-DF5CB3C3D2E1}" type="presParOf" srcId="{38EFEAEA-73CD-4A6F-A0B8-2FA0A474DF94}" destId="{6580CD4B-BF33-4284-B6D9-A718D4724AD9}" srcOrd="0" destOrd="0" presId="urn:microsoft.com/office/officeart/2005/8/layout/hProcess9"/>
    <dgm:cxn modelId="{C13023EF-C8C4-4C9B-8D03-10F172B70286}" type="presParOf" srcId="{38EFEAEA-73CD-4A6F-A0B8-2FA0A474DF94}" destId="{B711CA3F-2ED6-4D30-BB86-07A900CAEE1F}" srcOrd="1" destOrd="0" presId="urn:microsoft.com/office/officeart/2005/8/layout/hProcess9"/>
    <dgm:cxn modelId="{73D3A615-7082-442F-9365-4446CFFB16EA}" type="presParOf" srcId="{B711CA3F-2ED6-4D30-BB86-07A900CAEE1F}" destId="{C2337358-564C-4A75-82FB-FAB06F56F80D}" srcOrd="0" destOrd="0" presId="urn:microsoft.com/office/officeart/2005/8/layout/hProcess9"/>
    <dgm:cxn modelId="{EAF50EC4-FDBE-4FAF-93D0-54DECFF7A748}" type="presParOf" srcId="{B711CA3F-2ED6-4D30-BB86-07A900CAEE1F}" destId="{F0F44C88-5B59-4051-A334-091DEEDFDF6D}" srcOrd="1" destOrd="0" presId="urn:microsoft.com/office/officeart/2005/8/layout/hProcess9"/>
    <dgm:cxn modelId="{8D622E15-9B1D-4D94-B055-C86CAE07C769}" type="presParOf" srcId="{B711CA3F-2ED6-4D30-BB86-07A900CAEE1F}" destId="{5C54AEBD-D744-479D-8937-6B1A422EDCF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82AD4-AF96-421F-AF60-B5A23F52F440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411808F-F7BB-416F-81B8-A3BC8B2E5DFA}">
      <dgm:prSet phldrT="[Текст]"/>
      <dgm:spPr/>
      <dgm:t>
        <a:bodyPr/>
        <a:lstStyle/>
        <a:p>
          <a:pPr>
            <a:buClr>
              <a:srgbClr val="000000"/>
            </a:buClr>
            <a:buSzPts val="2000"/>
            <a:buFont typeface="Microsoft Yahei"/>
            <a:buNone/>
          </a:pPr>
          <a:r>
            <a:rPr lang="ru-RU" b="0" i="0" u="none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Ст.59, п.2, абз.2 Закону </a:t>
          </a:r>
          <a:r>
            <a:rPr lang="ru-RU" b="0" i="0" u="none" dirty="0" err="1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України</a:t>
          </a:r>
          <a:r>
            <a:rPr lang="ru-RU" b="0" i="0" u="none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 «Про </a:t>
          </a:r>
          <a:r>
            <a:rPr lang="ru-RU" b="0" i="0" u="none" dirty="0" err="1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освіту</a:t>
          </a:r>
          <a:r>
            <a:rPr lang="ru-RU" b="0" i="0" u="none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»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B7814-702D-4D44-A00C-BC5551D8ACA8}" type="parTrans" cxnId="{40A25033-E41B-4755-8BAD-814BC2452310}">
      <dgm:prSet/>
      <dgm:spPr/>
      <dgm:t>
        <a:bodyPr/>
        <a:lstStyle/>
        <a:p>
          <a:endParaRPr lang="uk-UA"/>
        </a:p>
      </dgm:t>
    </dgm:pt>
    <dgm:pt modelId="{D274DA23-32E7-4C70-87D8-B1E376790484}" type="sibTrans" cxnId="{40A25033-E41B-4755-8BAD-814BC2452310}">
      <dgm:prSet/>
      <dgm:spPr/>
      <dgm:t>
        <a:bodyPr/>
        <a:lstStyle/>
        <a:p>
          <a:endParaRPr lang="uk-UA"/>
        </a:p>
      </dgm:t>
    </dgm:pt>
    <dgm:pt modelId="{04B8957A-EAF6-490F-BA83-56359BAB5CD4}">
      <dgm:prSet phldrT="[Текст]" custT="1"/>
      <dgm:spPr/>
      <dgm:t>
        <a:bodyPr/>
        <a:lstStyle/>
        <a:p>
          <a:pPr>
            <a:buClr>
              <a:srgbClr val="000000"/>
            </a:buClr>
            <a:buSzPts val="2000"/>
            <a:buFont typeface="Microsoft Yahei"/>
            <a:buNone/>
          </a:pPr>
          <a:r>
            <a:rPr lang="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можна </a:t>
          </a:r>
          <a:r>
            <a:rPr lang="uk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підвищувати кваліфікацію </a:t>
          </a:r>
          <a:r>
            <a:rPr lang="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uk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різних суб'єктів </a:t>
          </a:r>
          <a:r>
            <a:rPr lang="uk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</a:t>
          </a:r>
          <a:r>
            <a:rPr lang="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(п.П.9)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D4238-0C46-4973-9330-318D08C8CC1C}" type="parTrans" cxnId="{A1FDD60C-847B-4006-B1B5-8E22E950B441}">
      <dgm:prSet/>
      <dgm:spPr/>
      <dgm:t>
        <a:bodyPr/>
        <a:lstStyle/>
        <a:p>
          <a:endParaRPr lang="uk-UA"/>
        </a:p>
      </dgm:t>
    </dgm:pt>
    <dgm:pt modelId="{DD4DDE67-A4FE-44EA-8D5D-185047DAE2EF}" type="sibTrans" cxnId="{A1FDD60C-847B-4006-B1B5-8E22E950B441}">
      <dgm:prSet/>
      <dgm:spPr/>
      <dgm:t>
        <a:bodyPr/>
        <a:lstStyle/>
        <a:p>
          <a:endParaRPr lang="uk-UA"/>
        </a:p>
      </dgm:t>
    </dgm:pt>
    <dgm:pt modelId="{DDDB4752-3900-47A6-A7C7-88949BEA9F1A}">
      <dgm:prSet phldrT="[Текст]" custT="1"/>
      <dgm:spPr/>
      <dgm:t>
        <a:bodyPr/>
        <a:lstStyle/>
        <a:p>
          <a:pPr>
            <a:buClr>
              <a:srgbClr val="000000"/>
            </a:buClr>
            <a:buSzPts val="2000"/>
            <a:buFont typeface="Microsoft Yahei"/>
            <a:buNone/>
          </a:pPr>
          <a:r>
            <a:rPr lang="uk-UA" sz="2400" b="0" i="0" u="none" dirty="0" smtClean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КОІППО</a:t>
          </a:r>
          <a:endParaRPr lang="uk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38493-0BB7-4D8C-A8BA-0B93747C6840}" type="parTrans" cxnId="{CF0B77DB-AABC-492A-9CA2-90AD28E26F60}">
      <dgm:prSet/>
      <dgm:spPr/>
      <dgm:t>
        <a:bodyPr/>
        <a:lstStyle/>
        <a:p>
          <a:endParaRPr lang="uk-UA"/>
        </a:p>
      </dgm:t>
    </dgm:pt>
    <dgm:pt modelId="{59350DB5-67B6-425F-A729-63E0BACC71E7}" type="sibTrans" cxnId="{CF0B77DB-AABC-492A-9CA2-90AD28E26F60}">
      <dgm:prSet/>
      <dgm:spPr/>
      <dgm:t>
        <a:bodyPr/>
        <a:lstStyle/>
        <a:p>
          <a:endParaRPr lang="uk-UA"/>
        </a:p>
      </dgm:t>
    </dgm:pt>
    <dgm:pt modelId="{8B41D11C-D8FD-4C0E-A5D1-27A9FE974692}">
      <dgm:prSet phldrT="[Текст]" custT="1"/>
      <dgm:spPr/>
      <dgm:t>
        <a:bodyPr/>
        <a:lstStyle/>
        <a:p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Уманський державний педагогічний університет імені Павла Тичини</a:t>
          </a:r>
        </a:p>
      </dgm:t>
    </dgm:pt>
    <dgm:pt modelId="{0B75AF5E-BE47-41FB-9EA0-5FE9AE44A0DE}" type="parTrans" cxnId="{173F1550-CA5D-46C2-A08C-1F9BA943E397}">
      <dgm:prSet/>
      <dgm:spPr/>
      <dgm:t>
        <a:bodyPr/>
        <a:lstStyle/>
        <a:p>
          <a:endParaRPr lang="uk-UA"/>
        </a:p>
      </dgm:t>
    </dgm:pt>
    <dgm:pt modelId="{5A3224C1-404A-41A9-8E47-CE732D773ED1}" type="sibTrans" cxnId="{173F1550-CA5D-46C2-A08C-1F9BA943E397}">
      <dgm:prSet/>
      <dgm:spPr/>
      <dgm:t>
        <a:bodyPr/>
        <a:lstStyle/>
        <a:p>
          <a:endParaRPr lang="uk-UA"/>
        </a:p>
      </dgm:t>
    </dgm:pt>
    <dgm:pt modelId="{150866C9-7189-4171-BA00-AB562ADA9C96}">
      <dgm:prSet phldrT="[Текст]" custT="1"/>
      <dgm:spPr/>
      <dgm:t>
        <a:bodyPr/>
        <a:lstStyle/>
        <a:p>
          <a:pPr>
            <a:buClr>
              <a:srgbClr val="000000"/>
            </a:buClr>
            <a:buSzPts val="2000"/>
            <a:buFont typeface="Microsoft Yahei"/>
            <a:buNone/>
          </a:pPr>
          <a:r>
            <a:rPr lang="uk-UA" sz="1800" b="1" i="0" u="none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Якщо суб'єкт підвищення кваліфікації має ліцензію – то результати підвищення кваліфікації не потребують окремого визнання </a:t>
          </a:r>
          <a:endParaRPr lang="uk-UA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E88A1-3150-44E6-8B0C-C70C7F6E814B}" type="sibTrans" cxnId="{F286040C-F018-416C-9003-54B392E20E00}">
      <dgm:prSet/>
      <dgm:spPr/>
      <dgm:t>
        <a:bodyPr/>
        <a:lstStyle/>
        <a:p>
          <a:endParaRPr lang="uk-UA"/>
        </a:p>
      </dgm:t>
    </dgm:pt>
    <dgm:pt modelId="{B7A4F35A-4DF6-472D-B2CA-5B87EB07E554}" type="parTrans" cxnId="{F286040C-F018-416C-9003-54B392E20E00}">
      <dgm:prSet/>
      <dgm:spPr/>
      <dgm:t>
        <a:bodyPr/>
        <a:lstStyle/>
        <a:p>
          <a:endParaRPr lang="uk-UA"/>
        </a:p>
      </dgm:t>
    </dgm:pt>
    <dgm:pt modelId="{B0F4B7E9-8608-4954-B218-A22F5DEF3C0A}">
      <dgm:prSet phldrT="[Текст]" custT="1"/>
      <dgm:spPr/>
      <dgm:t>
        <a:bodyPr/>
        <a:lstStyle/>
        <a:p>
          <a:pPr>
            <a:buClr>
              <a:srgbClr val="000000"/>
            </a:buClr>
            <a:buSzPts val="2000"/>
            <a:buFont typeface="Microsoft Yahei"/>
            <a:buNone/>
          </a:pPr>
          <a:r>
            <a:rPr lang="uk-UA" sz="1800" b="1" i="0" u="none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Якщо </a:t>
          </a:r>
          <a:r>
            <a:rPr lang="uk-UA" sz="1800" b="1" i="0" u="none" dirty="0">
              <a:solidFill>
                <a:srgbClr val="572423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суб'єкт </a:t>
          </a:r>
          <a:r>
            <a:rPr lang="uk-UA" sz="1800" b="1" i="0" u="none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підвищення кваліфікації </a:t>
          </a:r>
          <a:r>
            <a:rPr lang="uk-UA" sz="1800" b="1" i="0" u="none" dirty="0">
              <a:solidFill>
                <a:srgbClr val="572423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НЕ</a:t>
          </a:r>
          <a:r>
            <a:rPr lang="uk-UA" sz="1800" b="1" i="0" u="none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 має ліцензії – то </a:t>
          </a:r>
          <a:r>
            <a:rPr lang="uk-UA" sz="1800" b="1" i="0" u="sng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педрада</a:t>
          </a:r>
          <a:r>
            <a:rPr lang="uk-UA" sz="1800" b="1" i="0" u="none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 розробляє Порядок визнання результатів підвищення кваліфікації 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0499A-258E-42E8-A25F-13A711193AE7}" type="sibTrans" cxnId="{2FFFF909-F3EA-47E8-8031-141FEE8DAB9D}">
      <dgm:prSet/>
      <dgm:spPr/>
      <dgm:t>
        <a:bodyPr/>
        <a:lstStyle/>
        <a:p>
          <a:endParaRPr lang="uk-UA"/>
        </a:p>
      </dgm:t>
    </dgm:pt>
    <dgm:pt modelId="{507691F6-D510-4F90-94E6-F03589E7E1CE}" type="parTrans" cxnId="{2FFFF909-F3EA-47E8-8031-141FEE8DAB9D}">
      <dgm:prSet/>
      <dgm:spPr/>
      <dgm:t>
        <a:bodyPr/>
        <a:lstStyle/>
        <a:p>
          <a:endParaRPr lang="uk-UA"/>
        </a:p>
      </dgm:t>
    </dgm:pt>
    <dgm:pt modelId="{BF282FEE-7612-414F-B650-77FD170EA51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i="0" u="none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Освітній</a:t>
          </a:r>
          <a:r>
            <a:rPr lang="ru-RU" sz="2000" b="1" i="0" u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ru-RU" sz="2000" b="1" i="0" u="none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проєкт</a:t>
          </a:r>
          <a:r>
            <a:rPr lang="ru-RU" sz="2000" b="1" i="0" u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«</a:t>
          </a:r>
          <a:r>
            <a:rPr lang="ru-RU" sz="2000" b="1" i="0" u="none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Всеосвіта</a:t>
          </a:r>
          <a:r>
            <a:rPr lang="ru-RU" sz="2000" b="1" i="0" u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» </a:t>
          </a:r>
          <a:r>
            <a:rPr lang="ru-RU" sz="2000" b="1" i="0" u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info@vseosvita.ua </a:t>
          </a:r>
          <a:endParaRPr lang="uk-UA" sz="2000" b="1" u="none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C9F10-2E4D-4AE8-9C6C-80C43E70BF61}" type="parTrans" cxnId="{46B53DD9-96DE-4902-9453-7EE219D7A2FE}">
      <dgm:prSet/>
      <dgm:spPr/>
      <dgm:t>
        <a:bodyPr/>
        <a:lstStyle/>
        <a:p>
          <a:endParaRPr lang="uk-UA"/>
        </a:p>
      </dgm:t>
    </dgm:pt>
    <dgm:pt modelId="{1C88C1B1-5056-4824-95EE-53FCB03A3B13}" type="sibTrans" cxnId="{46B53DD9-96DE-4902-9453-7EE219D7A2FE}">
      <dgm:prSet/>
      <dgm:spPr/>
      <dgm:t>
        <a:bodyPr/>
        <a:lstStyle/>
        <a:p>
          <a:endParaRPr lang="uk-UA"/>
        </a:p>
      </dgm:t>
    </dgm:pt>
    <dgm:pt modelId="{D0C43924-63D7-4652-A73B-153810376B7D}" type="pres">
      <dgm:prSet presAssocID="{4D782AD4-AF96-421F-AF60-B5A23F52F4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54512E-6BBF-4FD6-B993-7505C4DAB228}" type="pres">
      <dgm:prSet presAssocID="{F411808F-F7BB-416F-81B8-A3BC8B2E5DFA}" presName="vertOne" presStyleCnt="0"/>
      <dgm:spPr/>
    </dgm:pt>
    <dgm:pt modelId="{F8108D99-1A1E-423B-906C-A92D9C32887B}" type="pres">
      <dgm:prSet presAssocID="{F411808F-F7BB-416F-81B8-A3BC8B2E5DF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120579-C951-4FEC-9314-9F0A81A0000E}" type="pres">
      <dgm:prSet presAssocID="{F411808F-F7BB-416F-81B8-A3BC8B2E5DFA}" presName="parTransOne" presStyleCnt="0"/>
      <dgm:spPr/>
    </dgm:pt>
    <dgm:pt modelId="{32F6998C-F726-4BA9-B193-9E71DFA4EFC2}" type="pres">
      <dgm:prSet presAssocID="{F411808F-F7BB-416F-81B8-A3BC8B2E5DFA}" presName="horzOne" presStyleCnt="0"/>
      <dgm:spPr/>
    </dgm:pt>
    <dgm:pt modelId="{C4B513F6-0FAE-425D-919B-76335453240E}" type="pres">
      <dgm:prSet presAssocID="{04B8957A-EAF6-490F-BA83-56359BAB5CD4}" presName="vertTwo" presStyleCnt="0"/>
      <dgm:spPr/>
    </dgm:pt>
    <dgm:pt modelId="{5C51D69E-ECC4-4106-9960-2008398DFF51}" type="pres">
      <dgm:prSet presAssocID="{04B8957A-EAF6-490F-BA83-56359BAB5CD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F05EB3-C9BB-4604-832A-7A0D068B0C2F}" type="pres">
      <dgm:prSet presAssocID="{04B8957A-EAF6-490F-BA83-56359BAB5CD4}" presName="parTransTwo" presStyleCnt="0"/>
      <dgm:spPr/>
    </dgm:pt>
    <dgm:pt modelId="{66BBB943-C799-4594-9581-7B902B0D0367}" type="pres">
      <dgm:prSet presAssocID="{04B8957A-EAF6-490F-BA83-56359BAB5CD4}" presName="horzTwo" presStyleCnt="0"/>
      <dgm:spPr/>
    </dgm:pt>
    <dgm:pt modelId="{B6AD5729-F186-4B2D-BAA2-9F4F40F21096}" type="pres">
      <dgm:prSet presAssocID="{DDDB4752-3900-47A6-A7C7-88949BEA9F1A}" presName="vertThree" presStyleCnt="0"/>
      <dgm:spPr/>
    </dgm:pt>
    <dgm:pt modelId="{1B06A975-340E-46D0-BD83-1E42E747307F}" type="pres">
      <dgm:prSet presAssocID="{DDDB4752-3900-47A6-A7C7-88949BEA9F1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8E16DA-7F76-4265-8E06-536DC0284BF7}" type="pres">
      <dgm:prSet presAssocID="{DDDB4752-3900-47A6-A7C7-88949BEA9F1A}" presName="horzThree" presStyleCnt="0"/>
      <dgm:spPr/>
    </dgm:pt>
    <dgm:pt modelId="{9DDA1140-7F42-4242-BAFF-AA31D762751B}" type="pres">
      <dgm:prSet presAssocID="{59350DB5-67B6-425F-A729-63E0BACC71E7}" presName="sibSpaceThree" presStyleCnt="0"/>
      <dgm:spPr/>
    </dgm:pt>
    <dgm:pt modelId="{361E0631-6EA4-4848-88CD-0AA4AAF82ED4}" type="pres">
      <dgm:prSet presAssocID="{8B41D11C-D8FD-4C0E-A5D1-27A9FE974692}" presName="vertThree" presStyleCnt="0"/>
      <dgm:spPr/>
    </dgm:pt>
    <dgm:pt modelId="{72D90B87-54B2-450C-8F86-5714707EA904}" type="pres">
      <dgm:prSet presAssocID="{8B41D11C-D8FD-4C0E-A5D1-27A9FE974692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CA951A-059F-442A-8E50-3DA6974E6965}" type="pres">
      <dgm:prSet presAssocID="{8B41D11C-D8FD-4C0E-A5D1-27A9FE974692}" presName="horzThree" presStyleCnt="0"/>
      <dgm:spPr/>
    </dgm:pt>
    <dgm:pt modelId="{6BF70BD0-8E8E-4310-B43B-6CC74D4031BA}" type="pres">
      <dgm:prSet presAssocID="{5A3224C1-404A-41A9-8E47-CE732D773ED1}" presName="sibSpaceThree" presStyleCnt="0"/>
      <dgm:spPr/>
    </dgm:pt>
    <dgm:pt modelId="{367FFDD7-EFA1-424D-979B-7D9865C803D1}" type="pres">
      <dgm:prSet presAssocID="{BF282FEE-7612-414F-B650-77FD170EA513}" presName="vertThree" presStyleCnt="0"/>
      <dgm:spPr/>
    </dgm:pt>
    <dgm:pt modelId="{3DC48151-1AA3-424E-951A-5F44DC937004}" type="pres">
      <dgm:prSet presAssocID="{BF282FEE-7612-414F-B650-77FD170EA51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8BF36-43BA-4073-97F2-710E886F7922}" type="pres">
      <dgm:prSet presAssocID="{BF282FEE-7612-414F-B650-77FD170EA513}" presName="horzThree" presStyleCnt="0"/>
      <dgm:spPr/>
    </dgm:pt>
    <dgm:pt modelId="{37E8D1DF-8F2B-4BB5-BC4D-F2D21FA6AF4C}" type="pres">
      <dgm:prSet presAssocID="{DD4DDE67-A4FE-44EA-8D5D-185047DAE2EF}" presName="sibSpaceTwo" presStyleCnt="0"/>
      <dgm:spPr/>
    </dgm:pt>
    <dgm:pt modelId="{C8BEA0D4-F54F-44D5-9578-97C07F7F208B}" type="pres">
      <dgm:prSet presAssocID="{150866C9-7189-4171-BA00-AB562ADA9C96}" presName="vertTwo" presStyleCnt="0"/>
      <dgm:spPr/>
    </dgm:pt>
    <dgm:pt modelId="{5462AEC3-BC87-403E-A7AF-E5497A6F115A}" type="pres">
      <dgm:prSet presAssocID="{150866C9-7189-4171-BA00-AB562ADA9C96}" presName="txTwo" presStyleLbl="node2" presStyleIdx="1" presStyleCnt="2" custScaleY="120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9C009F-09BF-406A-8183-D4F9EE2041FF}" type="pres">
      <dgm:prSet presAssocID="{150866C9-7189-4171-BA00-AB562ADA9C96}" presName="parTransTwo" presStyleCnt="0"/>
      <dgm:spPr/>
    </dgm:pt>
    <dgm:pt modelId="{D286BE37-D13A-4F67-ABA5-C56622AF401D}" type="pres">
      <dgm:prSet presAssocID="{150866C9-7189-4171-BA00-AB562ADA9C96}" presName="horzTwo" presStyleCnt="0"/>
      <dgm:spPr/>
    </dgm:pt>
    <dgm:pt modelId="{8702BAF0-C07D-4203-96BD-7EC810AFA41F}" type="pres">
      <dgm:prSet presAssocID="{B0F4B7E9-8608-4954-B218-A22F5DEF3C0A}" presName="vertThree" presStyleCnt="0"/>
      <dgm:spPr/>
    </dgm:pt>
    <dgm:pt modelId="{9148606A-2ED8-432F-9230-1D09D8A8E7CD}" type="pres">
      <dgm:prSet presAssocID="{B0F4B7E9-8608-4954-B218-A22F5DEF3C0A}" presName="txThree" presStyleLbl="node3" presStyleIdx="3" presStyleCnt="4" custScaleY="134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CD87E5-F127-439C-A4D7-CA99E9E33FAA}" type="pres">
      <dgm:prSet presAssocID="{B0F4B7E9-8608-4954-B218-A22F5DEF3C0A}" presName="horzThree" presStyleCnt="0"/>
      <dgm:spPr/>
    </dgm:pt>
  </dgm:ptLst>
  <dgm:cxnLst>
    <dgm:cxn modelId="{46B53DD9-96DE-4902-9453-7EE219D7A2FE}" srcId="{04B8957A-EAF6-490F-BA83-56359BAB5CD4}" destId="{BF282FEE-7612-414F-B650-77FD170EA513}" srcOrd="2" destOrd="0" parTransId="{7D8C9F10-2E4D-4AE8-9C6C-80C43E70BF61}" sibTransId="{1C88C1B1-5056-4824-95EE-53FCB03A3B13}"/>
    <dgm:cxn modelId="{CF0B77DB-AABC-492A-9CA2-90AD28E26F60}" srcId="{04B8957A-EAF6-490F-BA83-56359BAB5CD4}" destId="{DDDB4752-3900-47A6-A7C7-88949BEA9F1A}" srcOrd="0" destOrd="0" parTransId="{47738493-0BB7-4D8C-A8BA-0B93747C6840}" sibTransId="{59350DB5-67B6-425F-A729-63E0BACC71E7}"/>
    <dgm:cxn modelId="{4CCE4438-1F2C-4967-BD57-3B343456F98F}" type="presOf" srcId="{150866C9-7189-4171-BA00-AB562ADA9C96}" destId="{5462AEC3-BC87-403E-A7AF-E5497A6F115A}" srcOrd="0" destOrd="0" presId="urn:microsoft.com/office/officeart/2005/8/layout/hierarchy4"/>
    <dgm:cxn modelId="{7BE6969E-4398-4ABA-87C1-0AB64AFD1201}" type="presOf" srcId="{04B8957A-EAF6-490F-BA83-56359BAB5CD4}" destId="{5C51D69E-ECC4-4106-9960-2008398DFF51}" srcOrd="0" destOrd="0" presId="urn:microsoft.com/office/officeart/2005/8/layout/hierarchy4"/>
    <dgm:cxn modelId="{A656379E-7256-404C-83DF-C13D09CD4FA8}" type="presOf" srcId="{8B41D11C-D8FD-4C0E-A5D1-27A9FE974692}" destId="{72D90B87-54B2-450C-8F86-5714707EA904}" srcOrd="0" destOrd="0" presId="urn:microsoft.com/office/officeart/2005/8/layout/hierarchy4"/>
    <dgm:cxn modelId="{B3F4ADA8-21B6-4546-A59E-495AECBBB438}" type="presOf" srcId="{BF282FEE-7612-414F-B650-77FD170EA513}" destId="{3DC48151-1AA3-424E-951A-5F44DC937004}" srcOrd="0" destOrd="0" presId="urn:microsoft.com/office/officeart/2005/8/layout/hierarchy4"/>
    <dgm:cxn modelId="{8B95BCDC-CA99-4EE7-B84E-6F31C7D8B4A1}" type="presOf" srcId="{DDDB4752-3900-47A6-A7C7-88949BEA9F1A}" destId="{1B06A975-340E-46D0-BD83-1E42E747307F}" srcOrd="0" destOrd="0" presId="urn:microsoft.com/office/officeart/2005/8/layout/hierarchy4"/>
    <dgm:cxn modelId="{173F1550-CA5D-46C2-A08C-1F9BA943E397}" srcId="{04B8957A-EAF6-490F-BA83-56359BAB5CD4}" destId="{8B41D11C-D8FD-4C0E-A5D1-27A9FE974692}" srcOrd="1" destOrd="0" parTransId="{0B75AF5E-BE47-41FB-9EA0-5FE9AE44A0DE}" sibTransId="{5A3224C1-404A-41A9-8E47-CE732D773ED1}"/>
    <dgm:cxn modelId="{5F576A81-4ED6-4C32-A02D-E549B4B3BC1E}" type="presOf" srcId="{B0F4B7E9-8608-4954-B218-A22F5DEF3C0A}" destId="{9148606A-2ED8-432F-9230-1D09D8A8E7CD}" srcOrd="0" destOrd="0" presId="urn:microsoft.com/office/officeart/2005/8/layout/hierarchy4"/>
    <dgm:cxn modelId="{F286040C-F018-416C-9003-54B392E20E00}" srcId="{F411808F-F7BB-416F-81B8-A3BC8B2E5DFA}" destId="{150866C9-7189-4171-BA00-AB562ADA9C96}" srcOrd="1" destOrd="0" parTransId="{B7A4F35A-4DF6-472D-B2CA-5B87EB07E554}" sibTransId="{7F1E88A1-3150-44E6-8B0C-C70C7F6E814B}"/>
    <dgm:cxn modelId="{2FFFF909-F3EA-47E8-8031-141FEE8DAB9D}" srcId="{150866C9-7189-4171-BA00-AB562ADA9C96}" destId="{B0F4B7E9-8608-4954-B218-A22F5DEF3C0A}" srcOrd="0" destOrd="0" parTransId="{507691F6-D510-4F90-94E6-F03589E7E1CE}" sibTransId="{1210499A-258E-42E8-A25F-13A711193AE7}"/>
    <dgm:cxn modelId="{40A25033-E41B-4755-8BAD-814BC2452310}" srcId="{4D782AD4-AF96-421F-AF60-B5A23F52F440}" destId="{F411808F-F7BB-416F-81B8-A3BC8B2E5DFA}" srcOrd="0" destOrd="0" parTransId="{843B7814-702D-4D44-A00C-BC5551D8ACA8}" sibTransId="{D274DA23-32E7-4C70-87D8-B1E376790484}"/>
    <dgm:cxn modelId="{2BAA96A8-686E-421C-9C28-B981927CD923}" type="presOf" srcId="{F411808F-F7BB-416F-81B8-A3BC8B2E5DFA}" destId="{F8108D99-1A1E-423B-906C-A92D9C32887B}" srcOrd="0" destOrd="0" presId="urn:microsoft.com/office/officeart/2005/8/layout/hierarchy4"/>
    <dgm:cxn modelId="{C71F8E1B-E02D-4DB1-BC7D-E9EA6D7EBC95}" type="presOf" srcId="{4D782AD4-AF96-421F-AF60-B5A23F52F440}" destId="{D0C43924-63D7-4652-A73B-153810376B7D}" srcOrd="0" destOrd="0" presId="urn:microsoft.com/office/officeart/2005/8/layout/hierarchy4"/>
    <dgm:cxn modelId="{A1FDD60C-847B-4006-B1B5-8E22E950B441}" srcId="{F411808F-F7BB-416F-81B8-A3BC8B2E5DFA}" destId="{04B8957A-EAF6-490F-BA83-56359BAB5CD4}" srcOrd="0" destOrd="0" parTransId="{581D4238-0C46-4973-9330-318D08C8CC1C}" sibTransId="{DD4DDE67-A4FE-44EA-8D5D-185047DAE2EF}"/>
    <dgm:cxn modelId="{9EFAB058-7962-472A-ADB6-5746A016A5A2}" type="presParOf" srcId="{D0C43924-63D7-4652-A73B-153810376B7D}" destId="{9254512E-6BBF-4FD6-B993-7505C4DAB228}" srcOrd="0" destOrd="0" presId="urn:microsoft.com/office/officeart/2005/8/layout/hierarchy4"/>
    <dgm:cxn modelId="{ADCC0750-BE2A-441B-93C4-A053BF6F9BA7}" type="presParOf" srcId="{9254512E-6BBF-4FD6-B993-7505C4DAB228}" destId="{F8108D99-1A1E-423B-906C-A92D9C32887B}" srcOrd="0" destOrd="0" presId="urn:microsoft.com/office/officeart/2005/8/layout/hierarchy4"/>
    <dgm:cxn modelId="{78924C3A-E197-436F-85B3-DCC3669B5D0A}" type="presParOf" srcId="{9254512E-6BBF-4FD6-B993-7505C4DAB228}" destId="{A1120579-C951-4FEC-9314-9F0A81A0000E}" srcOrd="1" destOrd="0" presId="urn:microsoft.com/office/officeart/2005/8/layout/hierarchy4"/>
    <dgm:cxn modelId="{92034044-78F2-4CCB-8DFF-CEA8C83D7531}" type="presParOf" srcId="{9254512E-6BBF-4FD6-B993-7505C4DAB228}" destId="{32F6998C-F726-4BA9-B193-9E71DFA4EFC2}" srcOrd="2" destOrd="0" presId="urn:microsoft.com/office/officeart/2005/8/layout/hierarchy4"/>
    <dgm:cxn modelId="{18584F0E-B38F-4871-9474-C12C9DA983BF}" type="presParOf" srcId="{32F6998C-F726-4BA9-B193-9E71DFA4EFC2}" destId="{C4B513F6-0FAE-425D-919B-76335453240E}" srcOrd="0" destOrd="0" presId="urn:microsoft.com/office/officeart/2005/8/layout/hierarchy4"/>
    <dgm:cxn modelId="{ACC649C7-1C90-4F27-88A5-92C9550DD957}" type="presParOf" srcId="{C4B513F6-0FAE-425D-919B-76335453240E}" destId="{5C51D69E-ECC4-4106-9960-2008398DFF51}" srcOrd="0" destOrd="0" presId="urn:microsoft.com/office/officeart/2005/8/layout/hierarchy4"/>
    <dgm:cxn modelId="{1B4E0C30-5E60-4EB7-A1FE-689E1C8937FD}" type="presParOf" srcId="{C4B513F6-0FAE-425D-919B-76335453240E}" destId="{60F05EB3-C9BB-4604-832A-7A0D068B0C2F}" srcOrd="1" destOrd="0" presId="urn:microsoft.com/office/officeart/2005/8/layout/hierarchy4"/>
    <dgm:cxn modelId="{53F3E442-B553-46A6-9495-55D2FF04B48B}" type="presParOf" srcId="{C4B513F6-0FAE-425D-919B-76335453240E}" destId="{66BBB943-C799-4594-9581-7B902B0D0367}" srcOrd="2" destOrd="0" presId="urn:microsoft.com/office/officeart/2005/8/layout/hierarchy4"/>
    <dgm:cxn modelId="{6FD62057-A1E7-4BCA-8816-50FBD586F828}" type="presParOf" srcId="{66BBB943-C799-4594-9581-7B902B0D0367}" destId="{B6AD5729-F186-4B2D-BAA2-9F4F40F21096}" srcOrd="0" destOrd="0" presId="urn:microsoft.com/office/officeart/2005/8/layout/hierarchy4"/>
    <dgm:cxn modelId="{B13C95FD-E692-4C70-8EC4-D74868DCF3C4}" type="presParOf" srcId="{B6AD5729-F186-4B2D-BAA2-9F4F40F21096}" destId="{1B06A975-340E-46D0-BD83-1E42E747307F}" srcOrd="0" destOrd="0" presId="urn:microsoft.com/office/officeart/2005/8/layout/hierarchy4"/>
    <dgm:cxn modelId="{CE4C7E88-4B6D-4C02-8FFF-62B1B798AAFC}" type="presParOf" srcId="{B6AD5729-F186-4B2D-BAA2-9F4F40F21096}" destId="{288E16DA-7F76-4265-8E06-536DC0284BF7}" srcOrd="1" destOrd="0" presId="urn:microsoft.com/office/officeart/2005/8/layout/hierarchy4"/>
    <dgm:cxn modelId="{330ED287-A1BA-479D-9C2A-555921326D9D}" type="presParOf" srcId="{66BBB943-C799-4594-9581-7B902B0D0367}" destId="{9DDA1140-7F42-4242-BAFF-AA31D762751B}" srcOrd="1" destOrd="0" presId="urn:microsoft.com/office/officeart/2005/8/layout/hierarchy4"/>
    <dgm:cxn modelId="{C530E001-5931-4E59-A75B-668E6D552163}" type="presParOf" srcId="{66BBB943-C799-4594-9581-7B902B0D0367}" destId="{361E0631-6EA4-4848-88CD-0AA4AAF82ED4}" srcOrd="2" destOrd="0" presId="urn:microsoft.com/office/officeart/2005/8/layout/hierarchy4"/>
    <dgm:cxn modelId="{A352E9DB-1403-4826-BA35-EEA938857136}" type="presParOf" srcId="{361E0631-6EA4-4848-88CD-0AA4AAF82ED4}" destId="{72D90B87-54B2-450C-8F86-5714707EA904}" srcOrd="0" destOrd="0" presId="urn:microsoft.com/office/officeart/2005/8/layout/hierarchy4"/>
    <dgm:cxn modelId="{8EAEE9C9-8C40-4764-A642-58735191164E}" type="presParOf" srcId="{361E0631-6EA4-4848-88CD-0AA4AAF82ED4}" destId="{9CCA951A-059F-442A-8E50-3DA6974E6965}" srcOrd="1" destOrd="0" presId="urn:microsoft.com/office/officeart/2005/8/layout/hierarchy4"/>
    <dgm:cxn modelId="{A0C8D5CE-2FCE-47F1-9724-1B721FA3C8B9}" type="presParOf" srcId="{66BBB943-C799-4594-9581-7B902B0D0367}" destId="{6BF70BD0-8E8E-4310-B43B-6CC74D4031BA}" srcOrd="3" destOrd="0" presId="urn:microsoft.com/office/officeart/2005/8/layout/hierarchy4"/>
    <dgm:cxn modelId="{32A59CB3-0A4F-45C4-B834-6E4C306409B6}" type="presParOf" srcId="{66BBB943-C799-4594-9581-7B902B0D0367}" destId="{367FFDD7-EFA1-424D-979B-7D9865C803D1}" srcOrd="4" destOrd="0" presId="urn:microsoft.com/office/officeart/2005/8/layout/hierarchy4"/>
    <dgm:cxn modelId="{7E36E1B8-219B-4F64-9AA1-3CD856EA8DEF}" type="presParOf" srcId="{367FFDD7-EFA1-424D-979B-7D9865C803D1}" destId="{3DC48151-1AA3-424E-951A-5F44DC937004}" srcOrd="0" destOrd="0" presId="urn:microsoft.com/office/officeart/2005/8/layout/hierarchy4"/>
    <dgm:cxn modelId="{ADD68ED7-E591-44A7-9AD1-F10A7BBA7FFF}" type="presParOf" srcId="{367FFDD7-EFA1-424D-979B-7D9865C803D1}" destId="{5AA8BF36-43BA-4073-97F2-710E886F7922}" srcOrd="1" destOrd="0" presId="urn:microsoft.com/office/officeart/2005/8/layout/hierarchy4"/>
    <dgm:cxn modelId="{F8C73360-196D-4D11-8104-E6FDA39CBB8D}" type="presParOf" srcId="{32F6998C-F726-4BA9-B193-9E71DFA4EFC2}" destId="{37E8D1DF-8F2B-4BB5-BC4D-F2D21FA6AF4C}" srcOrd="1" destOrd="0" presId="urn:microsoft.com/office/officeart/2005/8/layout/hierarchy4"/>
    <dgm:cxn modelId="{29D51698-DC67-45B1-8D1E-081720B2457A}" type="presParOf" srcId="{32F6998C-F726-4BA9-B193-9E71DFA4EFC2}" destId="{C8BEA0D4-F54F-44D5-9578-97C07F7F208B}" srcOrd="2" destOrd="0" presId="urn:microsoft.com/office/officeart/2005/8/layout/hierarchy4"/>
    <dgm:cxn modelId="{CE1D023E-0DCC-4888-A816-5EAF5F4B04F9}" type="presParOf" srcId="{C8BEA0D4-F54F-44D5-9578-97C07F7F208B}" destId="{5462AEC3-BC87-403E-A7AF-E5497A6F115A}" srcOrd="0" destOrd="0" presId="urn:microsoft.com/office/officeart/2005/8/layout/hierarchy4"/>
    <dgm:cxn modelId="{C925734B-5E85-477E-B025-6A9C649FA098}" type="presParOf" srcId="{C8BEA0D4-F54F-44D5-9578-97C07F7F208B}" destId="{6F9C009F-09BF-406A-8183-D4F9EE2041FF}" srcOrd="1" destOrd="0" presId="urn:microsoft.com/office/officeart/2005/8/layout/hierarchy4"/>
    <dgm:cxn modelId="{6F82B1A4-5864-474C-8BFF-51ABC46A1C36}" type="presParOf" srcId="{C8BEA0D4-F54F-44D5-9578-97C07F7F208B}" destId="{D286BE37-D13A-4F67-ABA5-C56622AF401D}" srcOrd="2" destOrd="0" presId="urn:microsoft.com/office/officeart/2005/8/layout/hierarchy4"/>
    <dgm:cxn modelId="{8B4E6D52-7607-46CF-8D3A-0662EDCB4804}" type="presParOf" srcId="{D286BE37-D13A-4F67-ABA5-C56622AF401D}" destId="{8702BAF0-C07D-4203-96BD-7EC810AFA41F}" srcOrd="0" destOrd="0" presId="urn:microsoft.com/office/officeart/2005/8/layout/hierarchy4"/>
    <dgm:cxn modelId="{07330645-849D-4102-97F0-52153D187920}" type="presParOf" srcId="{8702BAF0-C07D-4203-96BD-7EC810AFA41F}" destId="{9148606A-2ED8-432F-9230-1D09D8A8E7CD}" srcOrd="0" destOrd="0" presId="urn:microsoft.com/office/officeart/2005/8/layout/hierarchy4"/>
    <dgm:cxn modelId="{BF7D62D4-B2D0-48FA-AD56-727B8A01AB1C}" type="presParOf" srcId="{8702BAF0-C07D-4203-96BD-7EC810AFA41F}" destId="{E8CD87E5-F127-439C-A4D7-CA99E9E33F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51E56D-1B68-4254-97CF-1DF3630E4354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651E4162-F634-460A-A4FB-7121CBF3AD3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uk-UA" sz="4000" b="1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Тривалість підвищення </a:t>
          </a:r>
        </a:p>
        <a:p>
          <a:pPr algn="l">
            <a:spcAft>
              <a:spcPts val="0"/>
            </a:spcAft>
          </a:pPr>
          <a:r>
            <a:rPr lang="uk-UA" sz="4000" b="1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кваліфікації </a:t>
          </a:r>
          <a:r>
            <a:rPr lang="uk-UA" sz="4000" dirty="0"/>
            <a:t/>
          </a:r>
          <a:br>
            <a:rPr lang="uk-UA" sz="4000" dirty="0"/>
          </a:br>
          <a:endParaRPr lang="uk-UA" sz="4000" dirty="0"/>
        </a:p>
      </dgm:t>
    </dgm:pt>
    <dgm:pt modelId="{A857C35E-78AC-44AB-905A-5F17F28A7795}" type="parTrans" cxnId="{54C1CEB5-37FE-4272-A5D3-21EF95FF54E1}">
      <dgm:prSet/>
      <dgm:spPr/>
      <dgm:t>
        <a:bodyPr/>
        <a:lstStyle/>
        <a:p>
          <a:endParaRPr lang="uk-UA"/>
        </a:p>
      </dgm:t>
    </dgm:pt>
    <dgm:pt modelId="{060E78FB-8ECA-4A0C-A853-878B751A3163}" type="sibTrans" cxnId="{54C1CEB5-37FE-4272-A5D3-21EF95FF54E1}">
      <dgm:prSet/>
      <dgm:spPr/>
      <dgm:t>
        <a:bodyPr/>
        <a:lstStyle/>
        <a:p>
          <a:endParaRPr lang="uk-UA"/>
        </a:p>
      </dgm:t>
    </dgm:pt>
    <dgm:pt modelId="{9F3343F5-D466-4B90-BCDB-F997A3FEC49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загальний обсяг </a:t>
          </a:r>
          <a:r>
            <a:rPr lang="u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встановлює </a:t>
          </a:r>
          <a:r>
            <a:rPr lang="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засновник закладу, але </a:t>
          </a:r>
          <a:r>
            <a:rPr lang="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 менше </a:t>
          </a:r>
          <a:r>
            <a:rPr lang="uk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ніж </a:t>
          </a:r>
          <a:r>
            <a:rPr lang="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120 годин </a:t>
          </a:r>
          <a:r>
            <a:rPr lang="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на п'ять </a:t>
          </a:r>
          <a:r>
            <a:rPr lang="u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років </a:t>
          </a:r>
          <a:r>
            <a:rPr lang="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(п. 16)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46D0A-95F7-43E6-B69F-5C81B7EC15B8}" type="parTrans" cxnId="{C6B8BADC-1BCA-44CD-A853-1DF0C89965E6}">
      <dgm:prSet/>
      <dgm:spPr/>
      <dgm:t>
        <a:bodyPr/>
        <a:lstStyle/>
        <a:p>
          <a:endParaRPr lang="uk-UA"/>
        </a:p>
      </dgm:t>
    </dgm:pt>
    <dgm:pt modelId="{EA2EBF39-FDC7-4A5D-AE95-C28812ADD279}" type="sibTrans" cxnId="{C6B8BADC-1BCA-44CD-A853-1DF0C89965E6}">
      <dgm:prSet/>
      <dgm:spPr/>
      <dgm:t>
        <a:bodyPr/>
        <a:lstStyle/>
        <a:p>
          <a:endParaRPr lang="uk-UA"/>
        </a:p>
      </dgm:t>
    </dgm:pt>
    <dgm:pt modelId="{13FCCD2E-2268-4BC9-9A6A-671BEFCAD220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+10% інклюзія</a:t>
          </a:r>
        </a:p>
      </dgm:t>
    </dgm:pt>
    <dgm:pt modelId="{2AF7F9ED-150D-4434-8A5E-869B0C427364}" type="parTrans" cxnId="{87352D6F-0134-49FD-A8B7-B0FB29113F57}">
      <dgm:prSet/>
      <dgm:spPr/>
      <dgm:t>
        <a:bodyPr/>
        <a:lstStyle/>
        <a:p>
          <a:endParaRPr lang="uk-UA"/>
        </a:p>
      </dgm:t>
    </dgm:pt>
    <dgm:pt modelId="{C8E6312B-3B02-4C37-9BAE-B21296ED59D2}" type="sibTrans" cxnId="{87352D6F-0134-49FD-A8B7-B0FB29113F57}">
      <dgm:prSet/>
      <dgm:spPr/>
      <dgm:t>
        <a:bodyPr/>
        <a:lstStyle/>
        <a:p>
          <a:endParaRPr lang="uk-UA"/>
        </a:p>
      </dgm:t>
    </dgm:pt>
    <dgm:pt modelId="{3217FFED-3CF6-4F1F-9714-E279534360F0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керівники закладів дошкільної освіти, які </a:t>
          </a:r>
          <a:r>
            <a:rPr lang="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вперше </a:t>
          </a:r>
          <a:r>
            <a:rPr lang="uk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призначені </a:t>
          </a:r>
          <a:r>
            <a:rPr lang="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uk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відповідну </a:t>
          </a:r>
          <a:r>
            <a:rPr lang="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посаду, проходять </a:t>
          </a:r>
          <a:r>
            <a:rPr lang="uk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відповідно </a:t>
          </a:r>
          <a:r>
            <a:rPr lang="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займаної </a:t>
          </a:r>
          <a:r>
            <a:rPr lang="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посади </a:t>
          </a:r>
          <a:r>
            <a:rPr lang="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протягом двох перших </a:t>
          </a:r>
          <a:r>
            <a:rPr lang="uk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років </a:t>
          </a:r>
          <a:r>
            <a:rPr lang="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роботи </a:t>
          </a:r>
          <a:r>
            <a:rPr lang="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(п. 16)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78971-D0C9-49EF-BB54-7C6510EB35FA}" type="parTrans" cxnId="{D2BC2FE1-8B04-40B4-9729-0612ADFB6071}">
      <dgm:prSet/>
      <dgm:spPr/>
      <dgm:t>
        <a:bodyPr/>
        <a:lstStyle/>
        <a:p>
          <a:endParaRPr lang="uk-UA"/>
        </a:p>
      </dgm:t>
    </dgm:pt>
    <dgm:pt modelId="{256E59FC-0E56-44D9-BBDF-4B51B9860287}" type="sibTrans" cxnId="{D2BC2FE1-8B04-40B4-9729-0612ADFB6071}">
      <dgm:prSet/>
      <dgm:spPr/>
      <dgm:t>
        <a:bodyPr/>
        <a:lstStyle/>
        <a:p>
          <a:endParaRPr lang="uk-UA"/>
        </a:p>
      </dgm:t>
    </dgm:pt>
    <dgm:pt modelId="{0C8C70A9-C645-4C61-9C62-2BA6C9597D1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тренінги/майстер класи - 15 год.;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дистанційні курси - 15 год.;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творча група-7-8 год.  </a:t>
          </a:r>
          <a:endParaRPr lang="uk-UA" sz="2400" dirty="0"/>
        </a:p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dirty="0"/>
        </a:p>
      </dgm:t>
    </dgm:pt>
    <dgm:pt modelId="{587062C2-9CDE-4F3F-8BBB-DA89F939A3AE}" type="parTrans" cxnId="{45AE1EBE-75FE-472E-B348-D9C2A35D5E15}">
      <dgm:prSet/>
      <dgm:spPr/>
      <dgm:t>
        <a:bodyPr/>
        <a:lstStyle/>
        <a:p>
          <a:endParaRPr lang="uk-UA"/>
        </a:p>
      </dgm:t>
    </dgm:pt>
    <dgm:pt modelId="{9FC92130-4AAB-420E-A25D-F79F736CBDBA}" type="sibTrans" cxnId="{45AE1EBE-75FE-472E-B348-D9C2A35D5E15}">
      <dgm:prSet/>
      <dgm:spPr/>
      <dgm:t>
        <a:bodyPr/>
        <a:lstStyle/>
        <a:p>
          <a:endParaRPr lang="uk-UA"/>
        </a:p>
      </dgm:t>
    </dgm:pt>
    <dgm:pt modelId="{502420C1-F701-4706-B9F4-534DCEBB00C2}" type="pres">
      <dgm:prSet presAssocID="{E051E56D-1B68-4254-97CF-1DF3630E435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0E266-2820-4E36-A0A1-792D016431FD}" type="pres">
      <dgm:prSet presAssocID="{651E4162-F634-460A-A4FB-7121CBF3AD32}" presName="roof" presStyleLbl="dkBgShp" presStyleIdx="0" presStyleCnt="2" custLinFactNeighborX="0"/>
      <dgm:spPr/>
      <dgm:t>
        <a:bodyPr/>
        <a:lstStyle/>
        <a:p>
          <a:endParaRPr lang="ru-RU"/>
        </a:p>
      </dgm:t>
    </dgm:pt>
    <dgm:pt modelId="{194A46A5-0A9B-4E87-8BAD-A37269D9C205}" type="pres">
      <dgm:prSet presAssocID="{651E4162-F634-460A-A4FB-7121CBF3AD32}" presName="pillars" presStyleCnt="0"/>
      <dgm:spPr/>
    </dgm:pt>
    <dgm:pt modelId="{B64FC16B-0CAF-4ECB-8417-E4A48ABE3541}" type="pres">
      <dgm:prSet presAssocID="{651E4162-F634-460A-A4FB-7121CBF3AD32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C3BF5-0147-4D64-B0D2-0A84C89B2815}" type="pres">
      <dgm:prSet presAssocID="{13FCCD2E-2268-4BC9-9A6A-671BEFCAD22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2ADD4-CBD1-4AF0-923A-97D8312B56E0}" type="pres">
      <dgm:prSet presAssocID="{3217FFED-3CF6-4F1F-9714-E279534360F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9CB6E-07FC-42A1-9196-EB1591F1730C}" type="pres">
      <dgm:prSet presAssocID="{0C8C70A9-C645-4C61-9C62-2BA6C9597D11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D3557-AA97-4814-A46E-8A46FA642410}" type="pres">
      <dgm:prSet presAssocID="{651E4162-F634-460A-A4FB-7121CBF3AD32}" presName="base" presStyleLbl="dkBgShp" presStyleIdx="1" presStyleCnt="2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E1E922D5-7401-4DE4-BB0C-D4365BB98F7B}" type="presOf" srcId="{E051E56D-1B68-4254-97CF-1DF3630E4354}" destId="{502420C1-F701-4706-B9F4-534DCEBB00C2}" srcOrd="0" destOrd="0" presId="urn:microsoft.com/office/officeart/2005/8/layout/hList3"/>
    <dgm:cxn modelId="{87352D6F-0134-49FD-A8B7-B0FB29113F57}" srcId="{651E4162-F634-460A-A4FB-7121CBF3AD32}" destId="{13FCCD2E-2268-4BC9-9A6A-671BEFCAD220}" srcOrd="1" destOrd="0" parTransId="{2AF7F9ED-150D-4434-8A5E-869B0C427364}" sibTransId="{C8E6312B-3B02-4C37-9BAE-B21296ED59D2}"/>
    <dgm:cxn modelId="{45AE1EBE-75FE-472E-B348-D9C2A35D5E15}" srcId="{651E4162-F634-460A-A4FB-7121CBF3AD32}" destId="{0C8C70A9-C645-4C61-9C62-2BA6C9597D11}" srcOrd="3" destOrd="0" parTransId="{587062C2-9CDE-4F3F-8BBB-DA89F939A3AE}" sibTransId="{9FC92130-4AAB-420E-A25D-F79F736CBDBA}"/>
    <dgm:cxn modelId="{65D202F9-6FE1-463E-8D0A-E1EA87DA583D}" type="presOf" srcId="{651E4162-F634-460A-A4FB-7121CBF3AD32}" destId="{2750E266-2820-4E36-A0A1-792D016431FD}" srcOrd="0" destOrd="0" presId="urn:microsoft.com/office/officeart/2005/8/layout/hList3"/>
    <dgm:cxn modelId="{D2BC2FE1-8B04-40B4-9729-0612ADFB6071}" srcId="{651E4162-F634-460A-A4FB-7121CBF3AD32}" destId="{3217FFED-3CF6-4F1F-9714-E279534360F0}" srcOrd="2" destOrd="0" parTransId="{27078971-D0C9-49EF-BB54-7C6510EB35FA}" sibTransId="{256E59FC-0E56-44D9-BBDF-4B51B9860287}"/>
    <dgm:cxn modelId="{3014B530-4DAC-4BAF-A834-B8629823E681}" type="presOf" srcId="{13FCCD2E-2268-4BC9-9A6A-671BEFCAD220}" destId="{6ABC3BF5-0147-4D64-B0D2-0A84C89B2815}" srcOrd="0" destOrd="0" presId="urn:microsoft.com/office/officeart/2005/8/layout/hList3"/>
    <dgm:cxn modelId="{CBBEE641-ED47-4A17-8D35-0F261CC5A80E}" type="presOf" srcId="{0C8C70A9-C645-4C61-9C62-2BA6C9597D11}" destId="{3459CB6E-07FC-42A1-9196-EB1591F1730C}" srcOrd="0" destOrd="0" presId="urn:microsoft.com/office/officeart/2005/8/layout/hList3"/>
    <dgm:cxn modelId="{C6B8BADC-1BCA-44CD-A853-1DF0C89965E6}" srcId="{651E4162-F634-460A-A4FB-7121CBF3AD32}" destId="{9F3343F5-D466-4B90-BCDB-F997A3FEC49C}" srcOrd="0" destOrd="0" parTransId="{1E446D0A-95F7-43E6-B69F-5C81B7EC15B8}" sibTransId="{EA2EBF39-FDC7-4A5D-AE95-C28812ADD279}"/>
    <dgm:cxn modelId="{96235A72-6396-4B9F-AEB6-8990C4A02A58}" type="presOf" srcId="{3217FFED-3CF6-4F1F-9714-E279534360F0}" destId="{14B2ADD4-CBD1-4AF0-923A-97D8312B56E0}" srcOrd="0" destOrd="0" presId="urn:microsoft.com/office/officeart/2005/8/layout/hList3"/>
    <dgm:cxn modelId="{28DBCF6D-3A6B-4E5D-B433-EB63A223FFB8}" type="presOf" srcId="{9F3343F5-D466-4B90-BCDB-F997A3FEC49C}" destId="{B64FC16B-0CAF-4ECB-8417-E4A48ABE3541}" srcOrd="0" destOrd="0" presId="urn:microsoft.com/office/officeart/2005/8/layout/hList3"/>
    <dgm:cxn modelId="{54C1CEB5-37FE-4272-A5D3-21EF95FF54E1}" srcId="{E051E56D-1B68-4254-97CF-1DF3630E4354}" destId="{651E4162-F634-460A-A4FB-7121CBF3AD32}" srcOrd="0" destOrd="0" parTransId="{A857C35E-78AC-44AB-905A-5F17F28A7795}" sibTransId="{060E78FB-8ECA-4A0C-A853-878B751A3163}"/>
    <dgm:cxn modelId="{FD1453D5-8B6C-47D4-AD05-DF8A937866C6}" type="presParOf" srcId="{502420C1-F701-4706-B9F4-534DCEBB00C2}" destId="{2750E266-2820-4E36-A0A1-792D016431FD}" srcOrd="0" destOrd="0" presId="urn:microsoft.com/office/officeart/2005/8/layout/hList3"/>
    <dgm:cxn modelId="{0A1B18AE-01FF-431A-8DC0-38AB2E0B80C2}" type="presParOf" srcId="{502420C1-F701-4706-B9F4-534DCEBB00C2}" destId="{194A46A5-0A9B-4E87-8BAD-A37269D9C205}" srcOrd="1" destOrd="0" presId="urn:microsoft.com/office/officeart/2005/8/layout/hList3"/>
    <dgm:cxn modelId="{C2285443-3797-425C-B831-2583F9BEC9C2}" type="presParOf" srcId="{194A46A5-0A9B-4E87-8BAD-A37269D9C205}" destId="{B64FC16B-0CAF-4ECB-8417-E4A48ABE3541}" srcOrd="0" destOrd="0" presId="urn:microsoft.com/office/officeart/2005/8/layout/hList3"/>
    <dgm:cxn modelId="{29916BE4-A1EC-4276-AAFC-F75B412A6456}" type="presParOf" srcId="{194A46A5-0A9B-4E87-8BAD-A37269D9C205}" destId="{6ABC3BF5-0147-4D64-B0D2-0A84C89B2815}" srcOrd="1" destOrd="0" presId="urn:microsoft.com/office/officeart/2005/8/layout/hList3"/>
    <dgm:cxn modelId="{23F614FB-B208-4053-84DA-3503A6390B2D}" type="presParOf" srcId="{194A46A5-0A9B-4E87-8BAD-A37269D9C205}" destId="{14B2ADD4-CBD1-4AF0-923A-97D8312B56E0}" srcOrd="2" destOrd="0" presId="urn:microsoft.com/office/officeart/2005/8/layout/hList3"/>
    <dgm:cxn modelId="{7A98B0E0-0A7F-4781-AF05-20FB491611BD}" type="presParOf" srcId="{194A46A5-0A9B-4E87-8BAD-A37269D9C205}" destId="{3459CB6E-07FC-42A1-9196-EB1591F1730C}" srcOrd="3" destOrd="0" presId="urn:microsoft.com/office/officeart/2005/8/layout/hList3"/>
    <dgm:cxn modelId="{C9103F97-D298-4725-8D95-0B0DE137C789}" type="presParOf" srcId="{502420C1-F701-4706-B9F4-534DCEBB00C2}" destId="{1FCD3557-AA97-4814-A46E-8A46FA64241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DF99D2-1AFE-489C-B97E-36976B019B8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D48D59-F484-4443-8606-15558D517BB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Подає директору (уповноваженій особі), протягом наступних 15 календарних днів, пропозицію до плану підвищення кваліфікації на рік з інформацією про:</a:t>
          </a:r>
          <a:endParaRPr lang="uk-UA" sz="2000" dirty="0"/>
        </a:p>
      </dgm:t>
    </dgm:pt>
    <dgm:pt modelId="{145B46EA-14AB-4F5A-9799-90AC075BA390}" type="parTrans" cxnId="{03490E67-C2C7-4E40-89CB-B0A2F10F503D}">
      <dgm:prSet/>
      <dgm:spPr/>
      <dgm:t>
        <a:bodyPr/>
        <a:lstStyle/>
        <a:p>
          <a:endParaRPr lang="uk-UA"/>
        </a:p>
      </dgm:t>
    </dgm:pt>
    <dgm:pt modelId="{51A0AF4C-C1E6-4480-9E2F-EBD70566B489}" type="sibTrans" cxnId="{03490E67-C2C7-4E40-89CB-B0A2F10F503D}">
      <dgm:prSet/>
      <dgm:spPr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F2AD1372-24CC-4594-8EDD-705F2267950D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тему (напрям, найменування) програми (курсу, лекції, модуля тощо)</a:t>
          </a:r>
          <a:endParaRPr lang="uk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5782F-8FA6-4CBA-851B-AD188F154CF9}" type="parTrans" cxnId="{25208A82-F89C-44CF-8916-590EC9CA3353}">
      <dgm:prSet/>
      <dgm:spPr/>
      <dgm:t>
        <a:bodyPr/>
        <a:lstStyle/>
        <a:p>
          <a:endParaRPr lang="uk-UA"/>
        </a:p>
      </dgm:t>
    </dgm:pt>
    <dgm:pt modelId="{4CF17489-A4BE-4966-9A69-C5FAAA4A7967}" type="sibTrans" cxnId="{25208A82-F89C-44CF-8916-590EC9CA3353}">
      <dgm:prSet/>
      <dgm:spPr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0DD47905-1C22-4F1F-82C7-EB5B206655FB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endParaRPr lang="uk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C2DBD-0B80-446F-8102-C7D343372982}" type="parTrans" cxnId="{4B2D6F47-768C-44E3-B0A0-B0646E1725E3}">
      <dgm:prSet/>
      <dgm:spPr/>
      <dgm:t>
        <a:bodyPr/>
        <a:lstStyle/>
        <a:p>
          <a:endParaRPr lang="uk-UA"/>
        </a:p>
      </dgm:t>
    </dgm:pt>
    <dgm:pt modelId="{8F1F0ECF-77F6-469D-A82E-120DC8C407B1}" type="sibTrans" cxnId="{4B2D6F47-768C-44E3-B0A0-B0646E1725E3}">
      <dgm:prSet/>
      <dgm:spPr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89940D17-7771-42BB-A2FE-1238174DAFED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обсяг (тривалість)</a:t>
          </a:r>
        </a:p>
      </dgm:t>
    </dgm:pt>
    <dgm:pt modelId="{7890DC5D-3040-40F5-9990-6E7B6B2D131F}" type="parTrans" cxnId="{BBD8F1F7-EF6B-4401-906F-83888C2D1583}">
      <dgm:prSet/>
      <dgm:spPr/>
      <dgm:t>
        <a:bodyPr/>
        <a:lstStyle/>
        <a:p>
          <a:endParaRPr lang="uk-UA"/>
        </a:p>
      </dgm:t>
    </dgm:pt>
    <dgm:pt modelId="{C1FD452C-C0D5-446F-9223-7BC7FB8851F0}" type="sibTrans" cxnId="{BBD8F1F7-EF6B-4401-906F-83888C2D1583}">
      <dgm:prSet/>
      <dgm:spPr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10A80443-E57D-4A56-BC98-56E8EE8AB244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суб'єкта (суб'єктів) підвищення кваліфікації</a:t>
          </a:r>
        </a:p>
      </dgm:t>
    </dgm:pt>
    <dgm:pt modelId="{5DB48038-DAFA-4C1F-A563-64CAF71A2A91}" type="parTrans" cxnId="{5ADA2CBF-FC76-468D-8CE0-787A86825CC6}">
      <dgm:prSet/>
      <dgm:spPr/>
      <dgm:t>
        <a:bodyPr/>
        <a:lstStyle/>
        <a:p>
          <a:endParaRPr lang="uk-UA"/>
        </a:p>
      </dgm:t>
    </dgm:pt>
    <dgm:pt modelId="{96B284E2-D292-46AF-A140-F093F14722A8}" type="sibTrans" cxnId="{5ADA2CBF-FC76-468D-8CE0-787A86825CC6}">
      <dgm:prSet/>
      <dgm:spPr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9581B5F9-BA21-4606-8E6E-B33BDCE9F858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вартість підвищення кваліфікації (у разі встановлення)</a:t>
          </a:r>
        </a:p>
      </dgm:t>
    </dgm:pt>
    <dgm:pt modelId="{1E62F9C6-E2CB-4F8E-97D7-9F884C11716F}" type="parTrans" cxnId="{3FA4B9B8-433C-4A1B-8636-75F8EB198736}">
      <dgm:prSet/>
      <dgm:spPr/>
      <dgm:t>
        <a:bodyPr/>
        <a:lstStyle/>
        <a:p>
          <a:endParaRPr lang="uk-UA"/>
        </a:p>
      </dgm:t>
    </dgm:pt>
    <dgm:pt modelId="{8D24669F-D553-465C-BD01-C9D4DC439AC1}" type="sibTrans" cxnId="{3FA4B9B8-433C-4A1B-8636-75F8EB198736}">
      <dgm:prSet/>
      <dgm:spPr/>
      <dgm:t>
        <a:bodyPr/>
        <a:lstStyle/>
        <a:p>
          <a:endParaRPr lang="uk-UA"/>
        </a:p>
      </dgm:t>
    </dgm:pt>
    <dgm:pt modelId="{5BBBF057-35E4-4736-89A4-2B9409AB9151}" type="pres">
      <dgm:prSet presAssocID="{AEDF99D2-1AFE-489C-B97E-36976B019B88}" presName="Name0" presStyleCnt="0">
        <dgm:presLayoutVars>
          <dgm:dir/>
          <dgm:resizeHandles val="exact"/>
        </dgm:presLayoutVars>
      </dgm:prSet>
      <dgm:spPr/>
    </dgm:pt>
    <dgm:pt modelId="{4DD66B90-1CC1-46E8-91A0-2FAC71588FFF}" type="pres">
      <dgm:prSet presAssocID="{25D48D59-F484-4443-8606-15558D517BBF}" presName="node" presStyleLbl="node1" presStyleIdx="0" presStyleCnt="6" custScaleX="127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CAAF7-6F13-4FA7-8707-CD108DE034F6}" type="pres">
      <dgm:prSet presAssocID="{51A0AF4C-C1E6-4480-9E2F-EBD70566B48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0EE566D-559B-43C6-9C45-D1CA22FE36D0}" type="pres">
      <dgm:prSet presAssocID="{51A0AF4C-C1E6-4480-9E2F-EBD70566B48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4F6E053-9EED-4A3D-8A39-22D176F9CD1B}" type="pres">
      <dgm:prSet presAssocID="{F2AD1372-24CC-4594-8EDD-705F2267950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60057-736B-4238-A1B5-E9EC03713690}" type="pres">
      <dgm:prSet presAssocID="{4CF17489-A4BE-4966-9A69-C5FAAA4A796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2732128-45AF-437F-B39D-5380C9183A39}" type="pres">
      <dgm:prSet presAssocID="{4CF17489-A4BE-4966-9A69-C5FAAA4A796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0A22EA6-3B60-43FB-98CF-BB4AF6587675}" type="pres">
      <dgm:prSet presAssocID="{0DD47905-1C22-4F1F-82C7-EB5B206655F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2F21D-5E85-4031-BF41-4C8A4481FCB9}" type="pres">
      <dgm:prSet presAssocID="{8F1F0ECF-77F6-469D-A82E-120DC8C407B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DB649EF-8721-46B9-988A-6FCA8346873E}" type="pres">
      <dgm:prSet presAssocID="{8F1F0ECF-77F6-469D-A82E-120DC8C407B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E9A20D3-8BD6-4032-A4AF-3C2B3307A7B4}" type="pres">
      <dgm:prSet presAssocID="{89940D17-7771-42BB-A2FE-1238174DAFE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36D12-D958-4863-AC1A-E5FD10325AFA}" type="pres">
      <dgm:prSet presAssocID="{C1FD452C-C0D5-446F-9223-7BC7FB8851F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9E7F5FDA-3FE2-4EF5-9554-40373D306354}" type="pres">
      <dgm:prSet presAssocID="{C1FD452C-C0D5-446F-9223-7BC7FB8851F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2F0AE73-9AB1-4347-9DA7-006F007D233B}" type="pres">
      <dgm:prSet presAssocID="{10A80443-E57D-4A56-BC98-56E8EE8AB24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CD122-362A-4009-BAA6-3A20CADD51CA}" type="pres">
      <dgm:prSet presAssocID="{96B284E2-D292-46AF-A140-F093F14722A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45A977B-1199-4AE6-8AB3-A0D29B9E303E}" type="pres">
      <dgm:prSet presAssocID="{96B284E2-D292-46AF-A140-F093F14722A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8339AC9-3263-44E5-A4EA-4839000E658F}" type="pres">
      <dgm:prSet presAssocID="{9581B5F9-BA21-4606-8E6E-B33BDCE9F858}" presName="node" presStyleLbl="node1" presStyleIdx="5" presStyleCnt="6" custLinFactNeighborX="-895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A92CCC-87F6-457F-B961-B417705AF9B7}" type="presOf" srcId="{9581B5F9-BA21-4606-8E6E-B33BDCE9F858}" destId="{A8339AC9-3263-44E5-A4EA-4839000E658F}" srcOrd="0" destOrd="0" presId="urn:microsoft.com/office/officeart/2005/8/layout/process1"/>
    <dgm:cxn modelId="{55ACD980-2E03-460E-9B2D-E067C2393971}" type="presOf" srcId="{51A0AF4C-C1E6-4480-9E2F-EBD70566B489}" destId="{923CAAF7-6F13-4FA7-8707-CD108DE034F6}" srcOrd="0" destOrd="0" presId="urn:microsoft.com/office/officeart/2005/8/layout/process1"/>
    <dgm:cxn modelId="{D50F68E2-8882-4CC4-9D36-2D93BC21C8E7}" type="presOf" srcId="{C1FD452C-C0D5-446F-9223-7BC7FB8851F0}" destId="{9E7F5FDA-3FE2-4EF5-9554-40373D306354}" srcOrd="1" destOrd="0" presId="urn:microsoft.com/office/officeart/2005/8/layout/process1"/>
    <dgm:cxn modelId="{3FA4B9B8-433C-4A1B-8636-75F8EB198736}" srcId="{AEDF99D2-1AFE-489C-B97E-36976B019B88}" destId="{9581B5F9-BA21-4606-8E6E-B33BDCE9F858}" srcOrd="5" destOrd="0" parTransId="{1E62F9C6-E2CB-4F8E-97D7-9F884C11716F}" sibTransId="{8D24669F-D553-465C-BD01-C9D4DC439AC1}"/>
    <dgm:cxn modelId="{FF3264C8-4ED7-40B9-BD15-8251B51E78EB}" type="presOf" srcId="{C1FD452C-C0D5-446F-9223-7BC7FB8851F0}" destId="{56936D12-D958-4863-AC1A-E5FD10325AFA}" srcOrd="0" destOrd="0" presId="urn:microsoft.com/office/officeart/2005/8/layout/process1"/>
    <dgm:cxn modelId="{9824B61C-1EBE-412B-8C25-46A745B3A1CF}" type="presOf" srcId="{8F1F0ECF-77F6-469D-A82E-120DC8C407B1}" destId="{FDB649EF-8721-46B9-988A-6FCA8346873E}" srcOrd="1" destOrd="0" presId="urn:microsoft.com/office/officeart/2005/8/layout/process1"/>
    <dgm:cxn modelId="{82012631-58D8-4F02-8E4E-BEE9321CF41E}" type="presOf" srcId="{4CF17489-A4BE-4966-9A69-C5FAAA4A7967}" destId="{BEA60057-736B-4238-A1B5-E9EC03713690}" srcOrd="0" destOrd="0" presId="urn:microsoft.com/office/officeart/2005/8/layout/process1"/>
    <dgm:cxn modelId="{C8115F67-65C3-476A-A2E1-0B603280C091}" type="presOf" srcId="{8F1F0ECF-77F6-469D-A82E-120DC8C407B1}" destId="{BD22F21D-5E85-4031-BF41-4C8A4481FCB9}" srcOrd="0" destOrd="0" presId="urn:microsoft.com/office/officeart/2005/8/layout/process1"/>
    <dgm:cxn modelId="{2FA6A362-A8D7-4E41-96B6-EBCC5AF7456C}" type="presOf" srcId="{F2AD1372-24CC-4594-8EDD-705F2267950D}" destId="{14F6E053-9EED-4A3D-8A39-22D176F9CD1B}" srcOrd="0" destOrd="0" presId="urn:microsoft.com/office/officeart/2005/8/layout/process1"/>
    <dgm:cxn modelId="{B96C9FB8-9786-4E7B-AC6E-3C98B17BFBBD}" type="presOf" srcId="{0DD47905-1C22-4F1F-82C7-EB5B206655FB}" destId="{00A22EA6-3B60-43FB-98CF-BB4AF6587675}" srcOrd="0" destOrd="0" presId="urn:microsoft.com/office/officeart/2005/8/layout/process1"/>
    <dgm:cxn modelId="{E6A1CAA2-97C6-42CC-9F9F-55FA6F1DE753}" type="presOf" srcId="{4CF17489-A4BE-4966-9A69-C5FAAA4A7967}" destId="{32732128-45AF-437F-B39D-5380C9183A39}" srcOrd="1" destOrd="0" presId="urn:microsoft.com/office/officeart/2005/8/layout/process1"/>
    <dgm:cxn modelId="{9EDC854A-C638-4947-964A-0666F778749D}" type="presOf" srcId="{AEDF99D2-1AFE-489C-B97E-36976B019B88}" destId="{5BBBF057-35E4-4736-89A4-2B9409AB9151}" srcOrd="0" destOrd="0" presId="urn:microsoft.com/office/officeart/2005/8/layout/process1"/>
    <dgm:cxn modelId="{25208A82-F89C-44CF-8916-590EC9CA3353}" srcId="{AEDF99D2-1AFE-489C-B97E-36976B019B88}" destId="{F2AD1372-24CC-4594-8EDD-705F2267950D}" srcOrd="1" destOrd="0" parTransId="{8355782F-8FA6-4CBA-851B-AD188F154CF9}" sibTransId="{4CF17489-A4BE-4966-9A69-C5FAAA4A7967}"/>
    <dgm:cxn modelId="{AFE5E7F5-C591-4539-93D7-60425263BE54}" type="presOf" srcId="{96B284E2-D292-46AF-A140-F093F14722A8}" destId="{DAFCD122-362A-4009-BAA6-3A20CADD51CA}" srcOrd="0" destOrd="0" presId="urn:microsoft.com/office/officeart/2005/8/layout/process1"/>
    <dgm:cxn modelId="{4B2D6F47-768C-44E3-B0A0-B0646E1725E3}" srcId="{AEDF99D2-1AFE-489C-B97E-36976B019B88}" destId="{0DD47905-1C22-4F1F-82C7-EB5B206655FB}" srcOrd="2" destOrd="0" parTransId="{306C2DBD-0B80-446F-8102-C7D343372982}" sibTransId="{8F1F0ECF-77F6-469D-A82E-120DC8C407B1}"/>
    <dgm:cxn modelId="{15FF0634-39EF-49AC-8BF4-5A376D1A5D3D}" type="presOf" srcId="{10A80443-E57D-4A56-BC98-56E8EE8AB244}" destId="{B2F0AE73-9AB1-4347-9DA7-006F007D233B}" srcOrd="0" destOrd="0" presId="urn:microsoft.com/office/officeart/2005/8/layout/process1"/>
    <dgm:cxn modelId="{E8D2B525-A203-40E6-AB94-AD4FDD1978B3}" type="presOf" srcId="{89940D17-7771-42BB-A2FE-1238174DAFED}" destId="{8E9A20D3-8BD6-4032-A4AF-3C2B3307A7B4}" srcOrd="0" destOrd="0" presId="urn:microsoft.com/office/officeart/2005/8/layout/process1"/>
    <dgm:cxn modelId="{BBD8F1F7-EF6B-4401-906F-83888C2D1583}" srcId="{AEDF99D2-1AFE-489C-B97E-36976B019B88}" destId="{89940D17-7771-42BB-A2FE-1238174DAFED}" srcOrd="3" destOrd="0" parTransId="{7890DC5D-3040-40F5-9990-6E7B6B2D131F}" sibTransId="{C1FD452C-C0D5-446F-9223-7BC7FB8851F0}"/>
    <dgm:cxn modelId="{6A0A4EB8-BDB0-40E5-8074-174BDD0ADADB}" type="presOf" srcId="{96B284E2-D292-46AF-A140-F093F14722A8}" destId="{145A977B-1199-4AE6-8AB3-A0D29B9E303E}" srcOrd="1" destOrd="0" presId="urn:microsoft.com/office/officeart/2005/8/layout/process1"/>
    <dgm:cxn modelId="{5ADA2CBF-FC76-468D-8CE0-787A86825CC6}" srcId="{AEDF99D2-1AFE-489C-B97E-36976B019B88}" destId="{10A80443-E57D-4A56-BC98-56E8EE8AB244}" srcOrd="4" destOrd="0" parTransId="{5DB48038-DAFA-4C1F-A563-64CAF71A2A91}" sibTransId="{96B284E2-D292-46AF-A140-F093F14722A8}"/>
    <dgm:cxn modelId="{DD8B0999-07E7-4B3A-9B30-265B34AEAFFA}" type="presOf" srcId="{25D48D59-F484-4443-8606-15558D517BBF}" destId="{4DD66B90-1CC1-46E8-91A0-2FAC71588FFF}" srcOrd="0" destOrd="0" presId="urn:microsoft.com/office/officeart/2005/8/layout/process1"/>
    <dgm:cxn modelId="{9D6542D0-BE77-4668-87D5-3EC15A95243D}" type="presOf" srcId="{51A0AF4C-C1E6-4480-9E2F-EBD70566B489}" destId="{F0EE566D-559B-43C6-9C45-D1CA22FE36D0}" srcOrd="1" destOrd="0" presId="urn:microsoft.com/office/officeart/2005/8/layout/process1"/>
    <dgm:cxn modelId="{03490E67-C2C7-4E40-89CB-B0A2F10F503D}" srcId="{AEDF99D2-1AFE-489C-B97E-36976B019B88}" destId="{25D48D59-F484-4443-8606-15558D517BBF}" srcOrd="0" destOrd="0" parTransId="{145B46EA-14AB-4F5A-9799-90AC075BA390}" sibTransId="{51A0AF4C-C1E6-4480-9E2F-EBD70566B489}"/>
    <dgm:cxn modelId="{3AF091C8-3B27-4CE9-8A7A-7832951C63F6}" type="presParOf" srcId="{5BBBF057-35E4-4736-89A4-2B9409AB9151}" destId="{4DD66B90-1CC1-46E8-91A0-2FAC71588FFF}" srcOrd="0" destOrd="0" presId="urn:microsoft.com/office/officeart/2005/8/layout/process1"/>
    <dgm:cxn modelId="{3D154C56-EF80-47BE-80A2-2CBEA29025AD}" type="presParOf" srcId="{5BBBF057-35E4-4736-89A4-2B9409AB9151}" destId="{923CAAF7-6F13-4FA7-8707-CD108DE034F6}" srcOrd="1" destOrd="0" presId="urn:microsoft.com/office/officeart/2005/8/layout/process1"/>
    <dgm:cxn modelId="{B8A33AE4-6623-49D6-8274-4E0B577CAD54}" type="presParOf" srcId="{923CAAF7-6F13-4FA7-8707-CD108DE034F6}" destId="{F0EE566D-559B-43C6-9C45-D1CA22FE36D0}" srcOrd="0" destOrd="0" presId="urn:microsoft.com/office/officeart/2005/8/layout/process1"/>
    <dgm:cxn modelId="{1DE8EA38-D6AA-4480-8895-D26673D8B342}" type="presParOf" srcId="{5BBBF057-35E4-4736-89A4-2B9409AB9151}" destId="{14F6E053-9EED-4A3D-8A39-22D176F9CD1B}" srcOrd="2" destOrd="0" presId="urn:microsoft.com/office/officeart/2005/8/layout/process1"/>
    <dgm:cxn modelId="{0D4462AD-6C8F-4907-B860-D27FCB84911D}" type="presParOf" srcId="{5BBBF057-35E4-4736-89A4-2B9409AB9151}" destId="{BEA60057-736B-4238-A1B5-E9EC03713690}" srcOrd="3" destOrd="0" presId="urn:microsoft.com/office/officeart/2005/8/layout/process1"/>
    <dgm:cxn modelId="{30371292-2DEB-4792-8832-26449C4E9862}" type="presParOf" srcId="{BEA60057-736B-4238-A1B5-E9EC03713690}" destId="{32732128-45AF-437F-B39D-5380C9183A39}" srcOrd="0" destOrd="0" presId="urn:microsoft.com/office/officeart/2005/8/layout/process1"/>
    <dgm:cxn modelId="{75290896-A433-41D2-B1E2-46A6372C1B10}" type="presParOf" srcId="{5BBBF057-35E4-4736-89A4-2B9409AB9151}" destId="{00A22EA6-3B60-43FB-98CF-BB4AF6587675}" srcOrd="4" destOrd="0" presId="urn:microsoft.com/office/officeart/2005/8/layout/process1"/>
    <dgm:cxn modelId="{59EACA85-92FF-4335-A030-0AA9FC5B0509}" type="presParOf" srcId="{5BBBF057-35E4-4736-89A4-2B9409AB9151}" destId="{BD22F21D-5E85-4031-BF41-4C8A4481FCB9}" srcOrd="5" destOrd="0" presId="urn:microsoft.com/office/officeart/2005/8/layout/process1"/>
    <dgm:cxn modelId="{AEF85F50-1865-4E83-A061-6D742837C310}" type="presParOf" srcId="{BD22F21D-5E85-4031-BF41-4C8A4481FCB9}" destId="{FDB649EF-8721-46B9-988A-6FCA8346873E}" srcOrd="0" destOrd="0" presId="urn:microsoft.com/office/officeart/2005/8/layout/process1"/>
    <dgm:cxn modelId="{4596D9E5-7E01-4C51-80C1-109ADF8B5BDD}" type="presParOf" srcId="{5BBBF057-35E4-4736-89A4-2B9409AB9151}" destId="{8E9A20D3-8BD6-4032-A4AF-3C2B3307A7B4}" srcOrd="6" destOrd="0" presId="urn:microsoft.com/office/officeart/2005/8/layout/process1"/>
    <dgm:cxn modelId="{EA39FCEA-819B-4C83-9017-631A0CD4D5A7}" type="presParOf" srcId="{5BBBF057-35E4-4736-89A4-2B9409AB9151}" destId="{56936D12-D958-4863-AC1A-E5FD10325AFA}" srcOrd="7" destOrd="0" presId="urn:microsoft.com/office/officeart/2005/8/layout/process1"/>
    <dgm:cxn modelId="{DBA4F3B3-B6C5-4A82-B84F-518331F3D27D}" type="presParOf" srcId="{56936D12-D958-4863-AC1A-E5FD10325AFA}" destId="{9E7F5FDA-3FE2-4EF5-9554-40373D306354}" srcOrd="0" destOrd="0" presId="urn:microsoft.com/office/officeart/2005/8/layout/process1"/>
    <dgm:cxn modelId="{D9E00259-5FBC-4C2C-85CA-921598C01E0A}" type="presParOf" srcId="{5BBBF057-35E4-4736-89A4-2B9409AB9151}" destId="{B2F0AE73-9AB1-4347-9DA7-006F007D233B}" srcOrd="8" destOrd="0" presId="urn:microsoft.com/office/officeart/2005/8/layout/process1"/>
    <dgm:cxn modelId="{8FB90A8C-B21A-4A90-94BA-BC5B9000CCCD}" type="presParOf" srcId="{5BBBF057-35E4-4736-89A4-2B9409AB9151}" destId="{DAFCD122-362A-4009-BAA6-3A20CADD51CA}" srcOrd="9" destOrd="0" presId="urn:microsoft.com/office/officeart/2005/8/layout/process1"/>
    <dgm:cxn modelId="{1BA2A8DE-0292-4416-8716-5386626EA5D1}" type="presParOf" srcId="{DAFCD122-362A-4009-BAA6-3A20CADD51CA}" destId="{145A977B-1199-4AE6-8AB3-A0D29B9E303E}" srcOrd="0" destOrd="0" presId="urn:microsoft.com/office/officeart/2005/8/layout/process1"/>
    <dgm:cxn modelId="{0CA182D3-5C3D-4E34-B77C-9ED924018E47}" type="presParOf" srcId="{5BBBF057-35E4-4736-89A4-2B9409AB9151}" destId="{A8339AC9-3263-44E5-A4EA-4839000E658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D09841-BFFD-4694-9BD9-4D4583B8131F}" type="doc">
      <dgm:prSet loTypeId="urn:microsoft.com/office/officeart/2005/8/layout/list1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E575961E-CECA-47B3-A11B-102021A261E2}">
      <dgm:prSet phldrT="[Текст]" custT="1"/>
      <dgm:spPr/>
      <dgm:t>
        <a:bodyPr/>
        <a:lstStyle/>
        <a:p>
          <a:pPr>
            <a:buClr>
              <a:schemeClr val="dk1"/>
            </a:buClr>
            <a:buSzPts val="1800"/>
            <a:buFont typeface="Arial"/>
            <a:buNone/>
          </a:pPr>
          <a:r>
            <a:rPr lang="ru-RU" sz="2400" b="1" i="0" u="none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Педагог подає клопотання до педради про визнання результатів підвищення кваліфікації (протягом місяця після завершення навчання) 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4239A-85FD-4E62-B87D-46D33ED3BCCD}" type="parTrans" cxnId="{D3644860-52E1-4164-97E9-730566B44338}">
      <dgm:prSet/>
      <dgm:spPr/>
      <dgm:t>
        <a:bodyPr/>
        <a:lstStyle/>
        <a:p>
          <a:endParaRPr lang="uk-UA"/>
        </a:p>
      </dgm:t>
    </dgm:pt>
    <dgm:pt modelId="{90200A4F-6F9E-40E3-A7BF-4E794EE01874}" type="sibTrans" cxnId="{D3644860-52E1-4164-97E9-730566B44338}">
      <dgm:prSet/>
      <dgm:spPr/>
      <dgm:t>
        <a:bodyPr/>
        <a:lstStyle/>
        <a:p>
          <a:endParaRPr lang="uk-UA"/>
        </a:p>
      </dgm:t>
    </dgm:pt>
    <dgm:pt modelId="{2D7675AC-813A-41FC-B469-A7FDD41BB77E}">
      <dgm:prSet phldrT="[Текст]" custT="1"/>
      <dgm:spPr/>
      <dgm:t>
        <a:bodyPr/>
        <a:lstStyle/>
        <a:p>
          <a:pPr>
            <a:buClr>
              <a:schemeClr val="dk1"/>
            </a:buClr>
            <a:buSzPts val="1800"/>
            <a:buFont typeface="Arial"/>
            <a:buNone/>
          </a:pPr>
          <a:r>
            <a:rPr lang="ru-RU" sz="2400" b="1" i="0" u="none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Клопотання протягом місяця з дня подання розглядається педрадою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0CD39-B82B-4B37-876C-59CD1FC68529}" type="parTrans" cxnId="{67901D66-ABB0-4D04-9CCD-D24F7700CFA2}">
      <dgm:prSet/>
      <dgm:spPr/>
      <dgm:t>
        <a:bodyPr/>
        <a:lstStyle/>
        <a:p>
          <a:endParaRPr lang="uk-UA"/>
        </a:p>
      </dgm:t>
    </dgm:pt>
    <dgm:pt modelId="{0E827237-7BC3-458B-9144-8FB73ADC0B6D}" type="sibTrans" cxnId="{67901D66-ABB0-4D04-9CCD-D24F7700CFA2}">
      <dgm:prSet/>
      <dgm:spPr/>
      <dgm:t>
        <a:bodyPr/>
        <a:lstStyle/>
        <a:p>
          <a:endParaRPr lang="uk-UA"/>
        </a:p>
      </dgm:t>
    </dgm:pt>
    <dgm:pt modelId="{95949F7A-BFD3-4494-BA4F-CB56D33F2B3F}">
      <dgm:prSet phldrT="[Текст]" custT="1"/>
      <dgm:spPr/>
      <dgm:t>
        <a:bodyPr/>
        <a:lstStyle/>
        <a:p>
          <a:pPr>
            <a:buClr>
              <a:schemeClr val="dk1"/>
            </a:buClr>
            <a:buSzPts val="1800"/>
            <a:buFont typeface="Arial"/>
            <a:buNone/>
          </a:pPr>
          <a:r>
            <a:rPr lang="uk-UA" sz="2400" b="1" i="0" u="none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Педпрацівник звітує на педраді (якість виконання програми, результати підвищення кваліфікації, про виконане завдання підв. кваліфік (п.3), дотримання умов договору)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77AE2-9794-496E-8268-C3A94C5C2E6C}" type="parTrans" cxnId="{AD3AE10B-DEF0-4575-A8E0-01FC39857EDC}">
      <dgm:prSet/>
      <dgm:spPr/>
      <dgm:t>
        <a:bodyPr/>
        <a:lstStyle/>
        <a:p>
          <a:endParaRPr lang="uk-UA"/>
        </a:p>
      </dgm:t>
    </dgm:pt>
    <dgm:pt modelId="{9C1BE02E-1263-4AC7-93D3-5E4FBC76F01D}" type="sibTrans" cxnId="{AD3AE10B-DEF0-4575-A8E0-01FC39857EDC}">
      <dgm:prSet/>
      <dgm:spPr/>
      <dgm:t>
        <a:bodyPr/>
        <a:lstStyle/>
        <a:p>
          <a:endParaRPr lang="uk-UA"/>
        </a:p>
      </dgm:t>
    </dgm:pt>
    <dgm:pt modelId="{14A2C62A-E18C-44D8-91DD-840FCA5766F0}">
      <dgm:prSet phldrT="[Текст]" custT="1"/>
      <dgm:spPr/>
      <dgm:t>
        <a:bodyPr/>
        <a:lstStyle/>
        <a:p>
          <a:pPr>
            <a:buClr>
              <a:schemeClr val="dk1"/>
            </a:buClr>
            <a:buSzPts val="1800"/>
            <a:buFont typeface="Arial"/>
            <a:buNone/>
          </a:pPr>
          <a:r>
            <a:rPr lang="ru-RU" sz="2400" b="1" i="0" u="none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Педрада приймає рішення: визнання/невизнання результатів підвищення кваліфікації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4C758-55A8-402F-BD1F-04A34D2146A8}" type="parTrans" cxnId="{61B8C4AA-B53D-4132-B9E4-069812BD78D5}">
      <dgm:prSet/>
      <dgm:spPr/>
      <dgm:t>
        <a:bodyPr/>
        <a:lstStyle/>
        <a:p>
          <a:endParaRPr lang="uk-UA"/>
        </a:p>
      </dgm:t>
    </dgm:pt>
    <dgm:pt modelId="{8513713B-3C1B-433A-8258-43976F2293CF}" type="sibTrans" cxnId="{61B8C4AA-B53D-4132-B9E4-069812BD78D5}">
      <dgm:prSet/>
      <dgm:spPr/>
      <dgm:t>
        <a:bodyPr/>
        <a:lstStyle/>
        <a:p>
          <a:endParaRPr lang="uk-UA"/>
        </a:p>
      </dgm:t>
    </dgm:pt>
    <dgm:pt modelId="{09D4F06A-9796-4E84-9032-F72C52C018A4}">
      <dgm:prSet phldrT="[Текст]" custT="1"/>
      <dgm:spPr/>
      <dgm:t>
        <a:bodyPr/>
        <a:lstStyle/>
        <a:p>
          <a:pPr>
            <a:buClr>
              <a:srgbClr val="572423"/>
            </a:buClr>
            <a:buSzPts val="1800"/>
            <a:buFont typeface="Microsoft Yahei"/>
            <a:buNone/>
          </a:pPr>
          <a:r>
            <a:rPr lang="ru-RU" sz="2400" b="1" i="0" u="none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!!!! До 1 січня 2020 року розробити та затвердити на педраді Порядок визнання результатів підвищення кваліфікації 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B4048-B52F-43D1-B275-78455BDCEC7F}" type="parTrans" cxnId="{19A612A2-DE4C-4ABB-A41C-EB30DF6A9EDE}">
      <dgm:prSet/>
      <dgm:spPr/>
      <dgm:t>
        <a:bodyPr/>
        <a:lstStyle/>
        <a:p>
          <a:endParaRPr lang="uk-UA"/>
        </a:p>
      </dgm:t>
    </dgm:pt>
    <dgm:pt modelId="{7B52F766-0EDE-4876-950C-4EB27EB97DAD}" type="sibTrans" cxnId="{19A612A2-DE4C-4ABB-A41C-EB30DF6A9EDE}">
      <dgm:prSet/>
      <dgm:spPr/>
      <dgm:t>
        <a:bodyPr/>
        <a:lstStyle/>
        <a:p>
          <a:endParaRPr lang="uk-UA"/>
        </a:p>
      </dgm:t>
    </dgm:pt>
    <dgm:pt modelId="{E39663A2-F9D3-4AF9-93A5-586A296B5785}" type="pres">
      <dgm:prSet presAssocID="{0CD09841-BFFD-4694-9BD9-4D4583B813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DCD1C3-DE98-451C-B487-66DD9CDA3242}" type="pres">
      <dgm:prSet presAssocID="{E575961E-CECA-47B3-A11B-102021A261E2}" presName="parentLin" presStyleCnt="0"/>
      <dgm:spPr/>
    </dgm:pt>
    <dgm:pt modelId="{3C1516CC-B129-4287-8344-652B0E56C0D0}" type="pres">
      <dgm:prSet presAssocID="{E575961E-CECA-47B3-A11B-102021A261E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4BE6CB1-D865-4B1D-AF25-05F5408169AB}" type="pres">
      <dgm:prSet presAssocID="{E575961E-CECA-47B3-A11B-102021A261E2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54113-0A3F-462A-9858-560904D39D58}" type="pres">
      <dgm:prSet presAssocID="{E575961E-CECA-47B3-A11B-102021A261E2}" presName="negativeSpace" presStyleCnt="0"/>
      <dgm:spPr/>
    </dgm:pt>
    <dgm:pt modelId="{DCE374E9-3419-4969-961E-67C9CCB12C48}" type="pres">
      <dgm:prSet presAssocID="{E575961E-CECA-47B3-A11B-102021A261E2}" presName="childText" presStyleLbl="conFgAcc1" presStyleIdx="0" presStyleCnt="5">
        <dgm:presLayoutVars>
          <dgm:bulletEnabled val="1"/>
        </dgm:presLayoutVars>
      </dgm:prSet>
      <dgm:spPr/>
    </dgm:pt>
    <dgm:pt modelId="{4FFD4A56-FB80-4ED4-A0D1-2919ED8B57E9}" type="pres">
      <dgm:prSet presAssocID="{90200A4F-6F9E-40E3-A7BF-4E794EE01874}" presName="spaceBetweenRectangles" presStyleCnt="0"/>
      <dgm:spPr/>
    </dgm:pt>
    <dgm:pt modelId="{1B13D244-F4FA-4BC8-9B5A-E105FA00F16D}" type="pres">
      <dgm:prSet presAssocID="{2D7675AC-813A-41FC-B469-A7FDD41BB77E}" presName="parentLin" presStyleCnt="0"/>
      <dgm:spPr/>
    </dgm:pt>
    <dgm:pt modelId="{3C11ABEE-93B5-419B-B044-9D62ACF5DC98}" type="pres">
      <dgm:prSet presAssocID="{2D7675AC-813A-41FC-B469-A7FDD41BB77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161DDC8-AE93-4B10-8971-82EC3D9549C8}" type="pres">
      <dgm:prSet presAssocID="{2D7675AC-813A-41FC-B469-A7FDD41BB77E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21588-0F7A-48D1-AD1A-9D717CA82459}" type="pres">
      <dgm:prSet presAssocID="{2D7675AC-813A-41FC-B469-A7FDD41BB77E}" presName="negativeSpace" presStyleCnt="0"/>
      <dgm:spPr/>
    </dgm:pt>
    <dgm:pt modelId="{C013685D-F35A-4F49-9320-97DAD9E3030E}" type="pres">
      <dgm:prSet presAssocID="{2D7675AC-813A-41FC-B469-A7FDD41BB77E}" presName="childText" presStyleLbl="conFgAcc1" presStyleIdx="1" presStyleCnt="5">
        <dgm:presLayoutVars>
          <dgm:bulletEnabled val="1"/>
        </dgm:presLayoutVars>
      </dgm:prSet>
      <dgm:spPr/>
    </dgm:pt>
    <dgm:pt modelId="{8A4F73F3-BF50-4813-A2E3-BF5555D6F516}" type="pres">
      <dgm:prSet presAssocID="{0E827237-7BC3-458B-9144-8FB73ADC0B6D}" presName="spaceBetweenRectangles" presStyleCnt="0"/>
      <dgm:spPr/>
    </dgm:pt>
    <dgm:pt modelId="{E50826A8-E615-4D21-BBDF-CAE653C4F867}" type="pres">
      <dgm:prSet presAssocID="{95949F7A-BFD3-4494-BA4F-CB56D33F2B3F}" presName="parentLin" presStyleCnt="0"/>
      <dgm:spPr/>
    </dgm:pt>
    <dgm:pt modelId="{A7687C1E-3510-4EA6-9F13-9F1223EBE0F3}" type="pres">
      <dgm:prSet presAssocID="{95949F7A-BFD3-4494-BA4F-CB56D33F2B3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87A024D-08E1-44EE-8F94-591C1D4E8EBC}" type="pres">
      <dgm:prSet presAssocID="{95949F7A-BFD3-4494-BA4F-CB56D33F2B3F}" presName="parentText" presStyleLbl="node1" presStyleIdx="2" presStyleCnt="5" custScaleX="142857" custScaleY="161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29EC9-5832-445F-9671-64EE7242EC06}" type="pres">
      <dgm:prSet presAssocID="{95949F7A-BFD3-4494-BA4F-CB56D33F2B3F}" presName="negativeSpace" presStyleCnt="0"/>
      <dgm:spPr/>
    </dgm:pt>
    <dgm:pt modelId="{375706ED-D453-4A51-9B69-B323DC87E894}" type="pres">
      <dgm:prSet presAssocID="{95949F7A-BFD3-4494-BA4F-CB56D33F2B3F}" presName="childText" presStyleLbl="conFgAcc1" presStyleIdx="2" presStyleCnt="5">
        <dgm:presLayoutVars>
          <dgm:bulletEnabled val="1"/>
        </dgm:presLayoutVars>
      </dgm:prSet>
      <dgm:spPr/>
    </dgm:pt>
    <dgm:pt modelId="{410A14E0-506C-4CD8-AB9E-B86A971F9746}" type="pres">
      <dgm:prSet presAssocID="{9C1BE02E-1263-4AC7-93D3-5E4FBC76F01D}" presName="spaceBetweenRectangles" presStyleCnt="0"/>
      <dgm:spPr/>
    </dgm:pt>
    <dgm:pt modelId="{B523C02D-45AA-47CE-B84A-54569DCF9C5E}" type="pres">
      <dgm:prSet presAssocID="{14A2C62A-E18C-44D8-91DD-840FCA5766F0}" presName="parentLin" presStyleCnt="0"/>
      <dgm:spPr/>
    </dgm:pt>
    <dgm:pt modelId="{9BD6669A-C8E3-41B8-AADD-7167949CA165}" type="pres">
      <dgm:prSet presAssocID="{14A2C62A-E18C-44D8-91DD-840FCA5766F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B0D6EDA-3EB3-425D-936C-8F7BCF4406CE}" type="pres">
      <dgm:prSet presAssocID="{14A2C62A-E18C-44D8-91DD-840FCA5766F0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5F023-C4A5-45CD-8251-2C7D34F9A866}" type="pres">
      <dgm:prSet presAssocID="{14A2C62A-E18C-44D8-91DD-840FCA5766F0}" presName="negativeSpace" presStyleCnt="0"/>
      <dgm:spPr/>
    </dgm:pt>
    <dgm:pt modelId="{5981A3BC-1C05-465C-B295-3C501EDF570C}" type="pres">
      <dgm:prSet presAssocID="{14A2C62A-E18C-44D8-91DD-840FCA5766F0}" presName="childText" presStyleLbl="conFgAcc1" presStyleIdx="3" presStyleCnt="5">
        <dgm:presLayoutVars>
          <dgm:bulletEnabled val="1"/>
        </dgm:presLayoutVars>
      </dgm:prSet>
      <dgm:spPr/>
    </dgm:pt>
    <dgm:pt modelId="{DC0C85E1-A852-4E5B-86C8-26832349764A}" type="pres">
      <dgm:prSet presAssocID="{8513713B-3C1B-433A-8258-43976F2293CF}" presName="spaceBetweenRectangles" presStyleCnt="0"/>
      <dgm:spPr/>
    </dgm:pt>
    <dgm:pt modelId="{A3C160A2-9D5D-4861-A7DF-B82C12E42500}" type="pres">
      <dgm:prSet presAssocID="{09D4F06A-9796-4E84-9032-F72C52C018A4}" presName="parentLin" presStyleCnt="0"/>
      <dgm:spPr/>
    </dgm:pt>
    <dgm:pt modelId="{12770C00-014C-4C0E-AA23-6639CA74C787}" type="pres">
      <dgm:prSet presAssocID="{09D4F06A-9796-4E84-9032-F72C52C018A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A73D385-5C80-48DD-98A7-96C59D2E3DCB}" type="pres">
      <dgm:prSet presAssocID="{09D4F06A-9796-4E84-9032-F72C52C018A4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95E92-50D7-4249-8015-344CDDD65CAF}" type="pres">
      <dgm:prSet presAssocID="{09D4F06A-9796-4E84-9032-F72C52C018A4}" presName="negativeSpace" presStyleCnt="0"/>
      <dgm:spPr/>
    </dgm:pt>
    <dgm:pt modelId="{F4060DD6-37C0-4B52-A82C-03F107E16CCE}" type="pres">
      <dgm:prSet presAssocID="{09D4F06A-9796-4E84-9032-F72C52C018A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1B8C4AA-B53D-4132-B9E4-069812BD78D5}" srcId="{0CD09841-BFFD-4694-9BD9-4D4583B8131F}" destId="{14A2C62A-E18C-44D8-91DD-840FCA5766F0}" srcOrd="3" destOrd="0" parTransId="{3524C758-55A8-402F-BD1F-04A34D2146A8}" sibTransId="{8513713B-3C1B-433A-8258-43976F2293CF}"/>
    <dgm:cxn modelId="{2F03C824-19C8-45A4-996B-5852F851A33D}" type="presOf" srcId="{2D7675AC-813A-41FC-B469-A7FDD41BB77E}" destId="{3C11ABEE-93B5-419B-B044-9D62ACF5DC98}" srcOrd="0" destOrd="0" presId="urn:microsoft.com/office/officeart/2005/8/layout/list1"/>
    <dgm:cxn modelId="{AD3AE10B-DEF0-4575-A8E0-01FC39857EDC}" srcId="{0CD09841-BFFD-4694-9BD9-4D4583B8131F}" destId="{95949F7A-BFD3-4494-BA4F-CB56D33F2B3F}" srcOrd="2" destOrd="0" parTransId="{75E77AE2-9794-496E-8268-C3A94C5C2E6C}" sibTransId="{9C1BE02E-1263-4AC7-93D3-5E4FBC76F01D}"/>
    <dgm:cxn modelId="{67901D66-ABB0-4D04-9CCD-D24F7700CFA2}" srcId="{0CD09841-BFFD-4694-9BD9-4D4583B8131F}" destId="{2D7675AC-813A-41FC-B469-A7FDD41BB77E}" srcOrd="1" destOrd="0" parTransId="{3810CD39-B82B-4B37-876C-59CD1FC68529}" sibTransId="{0E827237-7BC3-458B-9144-8FB73ADC0B6D}"/>
    <dgm:cxn modelId="{F4973AAC-D8BD-4E69-A5B9-C91F8F33F641}" type="presOf" srcId="{0CD09841-BFFD-4694-9BD9-4D4583B8131F}" destId="{E39663A2-F9D3-4AF9-93A5-586A296B5785}" srcOrd="0" destOrd="0" presId="urn:microsoft.com/office/officeart/2005/8/layout/list1"/>
    <dgm:cxn modelId="{13339A66-3ACB-45AE-988C-1F0F286CA0B1}" type="presOf" srcId="{14A2C62A-E18C-44D8-91DD-840FCA5766F0}" destId="{9BD6669A-C8E3-41B8-AADD-7167949CA165}" srcOrd="0" destOrd="0" presId="urn:microsoft.com/office/officeart/2005/8/layout/list1"/>
    <dgm:cxn modelId="{C22CFE9E-376F-4EAD-8BFE-3BC2C9914393}" type="presOf" srcId="{95949F7A-BFD3-4494-BA4F-CB56D33F2B3F}" destId="{A7687C1E-3510-4EA6-9F13-9F1223EBE0F3}" srcOrd="0" destOrd="0" presId="urn:microsoft.com/office/officeart/2005/8/layout/list1"/>
    <dgm:cxn modelId="{1B7AFBA3-C9C6-43A3-9F20-9A3791C27959}" type="presOf" srcId="{09D4F06A-9796-4E84-9032-F72C52C018A4}" destId="{12770C00-014C-4C0E-AA23-6639CA74C787}" srcOrd="0" destOrd="0" presId="urn:microsoft.com/office/officeart/2005/8/layout/list1"/>
    <dgm:cxn modelId="{D3644860-52E1-4164-97E9-730566B44338}" srcId="{0CD09841-BFFD-4694-9BD9-4D4583B8131F}" destId="{E575961E-CECA-47B3-A11B-102021A261E2}" srcOrd="0" destOrd="0" parTransId="{71B4239A-85FD-4E62-B87D-46D33ED3BCCD}" sibTransId="{90200A4F-6F9E-40E3-A7BF-4E794EE01874}"/>
    <dgm:cxn modelId="{5E7BDD7B-0F2E-4D20-BFB4-8EB7B060F354}" type="presOf" srcId="{14A2C62A-E18C-44D8-91DD-840FCA5766F0}" destId="{2B0D6EDA-3EB3-425D-936C-8F7BCF4406CE}" srcOrd="1" destOrd="0" presId="urn:microsoft.com/office/officeart/2005/8/layout/list1"/>
    <dgm:cxn modelId="{7FFD7BBC-D4BB-4B9B-85F4-EEFE5879F01E}" type="presOf" srcId="{E575961E-CECA-47B3-A11B-102021A261E2}" destId="{3C1516CC-B129-4287-8344-652B0E56C0D0}" srcOrd="0" destOrd="0" presId="urn:microsoft.com/office/officeart/2005/8/layout/list1"/>
    <dgm:cxn modelId="{CC092BB3-CAF7-4699-B938-0ACB12E3B312}" type="presOf" srcId="{E575961E-CECA-47B3-A11B-102021A261E2}" destId="{C4BE6CB1-D865-4B1D-AF25-05F5408169AB}" srcOrd="1" destOrd="0" presId="urn:microsoft.com/office/officeart/2005/8/layout/list1"/>
    <dgm:cxn modelId="{19A612A2-DE4C-4ABB-A41C-EB30DF6A9EDE}" srcId="{0CD09841-BFFD-4694-9BD9-4D4583B8131F}" destId="{09D4F06A-9796-4E84-9032-F72C52C018A4}" srcOrd="4" destOrd="0" parTransId="{990B4048-B52F-43D1-B275-78455BDCEC7F}" sibTransId="{7B52F766-0EDE-4876-950C-4EB27EB97DAD}"/>
    <dgm:cxn modelId="{6F6755EB-BB68-463D-A22F-AEBDDD20F401}" type="presOf" srcId="{95949F7A-BFD3-4494-BA4F-CB56D33F2B3F}" destId="{487A024D-08E1-44EE-8F94-591C1D4E8EBC}" srcOrd="1" destOrd="0" presId="urn:microsoft.com/office/officeart/2005/8/layout/list1"/>
    <dgm:cxn modelId="{CA5A05D4-0474-4686-ACD1-91E9DD9AC0FE}" type="presOf" srcId="{2D7675AC-813A-41FC-B469-A7FDD41BB77E}" destId="{D161DDC8-AE93-4B10-8971-82EC3D9549C8}" srcOrd="1" destOrd="0" presId="urn:microsoft.com/office/officeart/2005/8/layout/list1"/>
    <dgm:cxn modelId="{42FC0D1F-E729-4887-BCEC-5DC428F12118}" type="presOf" srcId="{09D4F06A-9796-4E84-9032-F72C52C018A4}" destId="{6A73D385-5C80-48DD-98A7-96C59D2E3DCB}" srcOrd="1" destOrd="0" presId="urn:microsoft.com/office/officeart/2005/8/layout/list1"/>
    <dgm:cxn modelId="{5CE23821-A4AC-4689-817A-7CEC5E30D804}" type="presParOf" srcId="{E39663A2-F9D3-4AF9-93A5-586A296B5785}" destId="{EEDCD1C3-DE98-451C-B487-66DD9CDA3242}" srcOrd="0" destOrd="0" presId="urn:microsoft.com/office/officeart/2005/8/layout/list1"/>
    <dgm:cxn modelId="{B9549936-AF19-40C1-98F1-EDEC8E32A286}" type="presParOf" srcId="{EEDCD1C3-DE98-451C-B487-66DD9CDA3242}" destId="{3C1516CC-B129-4287-8344-652B0E56C0D0}" srcOrd="0" destOrd="0" presId="urn:microsoft.com/office/officeart/2005/8/layout/list1"/>
    <dgm:cxn modelId="{3240C772-738D-4864-AA62-1142B8D8105B}" type="presParOf" srcId="{EEDCD1C3-DE98-451C-B487-66DD9CDA3242}" destId="{C4BE6CB1-D865-4B1D-AF25-05F5408169AB}" srcOrd="1" destOrd="0" presId="urn:microsoft.com/office/officeart/2005/8/layout/list1"/>
    <dgm:cxn modelId="{79611816-82F0-4F22-8460-5B52920F52C2}" type="presParOf" srcId="{E39663A2-F9D3-4AF9-93A5-586A296B5785}" destId="{ED954113-0A3F-462A-9858-560904D39D58}" srcOrd="1" destOrd="0" presId="urn:microsoft.com/office/officeart/2005/8/layout/list1"/>
    <dgm:cxn modelId="{8071720C-D44E-43E9-A39A-C663FBB570EC}" type="presParOf" srcId="{E39663A2-F9D3-4AF9-93A5-586A296B5785}" destId="{DCE374E9-3419-4969-961E-67C9CCB12C48}" srcOrd="2" destOrd="0" presId="urn:microsoft.com/office/officeart/2005/8/layout/list1"/>
    <dgm:cxn modelId="{383311D2-B05D-4C9B-898B-7FCACB49CBFE}" type="presParOf" srcId="{E39663A2-F9D3-4AF9-93A5-586A296B5785}" destId="{4FFD4A56-FB80-4ED4-A0D1-2919ED8B57E9}" srcOrd="3" destOrd="0" presId="urn:microsoft.com/office/officeart/2005/8/layout/list1"/>
    <dgm:cxn modelId="{170D9E31-E062-4220-89D0-8291AFA4620A}" type="presParOf" srcId="{E39663A2-F9D3-4AF9-93A5-586A296B5785}" destId="{1B13D244-F4FA-4BC8-9B5A-E105FA00F16D}" srcOrd="4" destOrd="0" presId="urn:microsoft.com/office/officeart/2005/8/layout/list1"/>
    <dgm:cxn modelId="{64429107-59C2-4012-A961-277FEF18758F}" type="presParOf" srcId="{1B13D244-F4FA-4BC8-9B5A-E105FA00F16D}" destId="{3C11ABEE-93B5-419B-B044-9D62ACF5DC98}" srcOrd="0" destOrd="0" presId="urn:microsoft.com/office/officeart/2005/8/layout/list1"/>
    <dgm:cxn modelId="{D264AA4E-C396-4766-98B1-968D818640CA}" type="presParOf" srcId="{1B13D244-F4FA-4BC8-9B5A-E105FA00F16D}" destId="{D161DDC8-AE93-4B10-8971-82EC3D9549C8}" srcOrd="1" destOrd="0" presId="urn:microsoft.com/office/officeart/2005/8/layout/list1"/>
    <dgm:cxn modelId="{DF200F98-A55A-4021-8464-C8442C07C03C}" type="presParOf" srcId="{E39663A2-F9D3-4AF9-93A5-586A296B5785}" destId="{C6B21588-0F7A-48D1-AD1A-9D717CA82459}" srcOrd="5" destOrd="0" presId="urn:microsoft.com/office/officeart/2005/8/layout/list1"/>
    <dgm:cxn modelId="{63FFC017-C19E-4E31-BF8D-C982E7AC8471}" type="presParOf" srcId="{E39663A2-F9D3-4AF9-93A5-586A296B5785}" destId="{C013685D-F35A-4F49-9320-97DAD9E3030E}" srcOrd="6" destOrd="0" presId="urn:microsoft.com/office/officeart/2005/8/layout/list1"/>
    <dgm:cxn modelId="{9D0AB3D4-AA3D-4354-AECC-823B6FFD8C24}" type="presParOf" srcId="{E39663A2-F9D3-4AF9-93A5-586A296B5785}" destId="{8A4F73F3-BF50-4813-A2E3-BF5555D6F516}" srcOrd="7" destOrd="0" presId="urn:microsoft.com/office/officeart/2005/8/layout/list1"/>
    <dgm:cxn modelId="{92A250AC-4C35-43C8-A5A1-3F9676879967}" type="presParOf" srcId="{E39663A2-F9D3-4AF9-93A5-586A296B5785}" destId="{E50826A8-E615-4D21-BBDF-CAE653C4F867}" srcOrd="8" destOrd="0" presId="urn:microsoft.com/office/officeart/2005/8/layout/list1"/>
    <dgm:cxn modelId="{E2CD87D3-6052-488C-A37A-1EE093045959}" type="presParOf" srcId="{E50826A8-E615-4D21-BBDF-CAE653C4F867}" destId="{A7687C1E-3510-4EA6-9F13-9F1223EBE0F3}" srcOrd="0" destOrd="0" presId="urn:microsoft.com/office/officeart/2005/8/layout/list1"/>
    <dgm:cxn modelId="{A9902A5A-E544-44EF-B6DE-204FF770C07D}" type="presParOf" srcId="{E50826A8-E615-4D21-BBDF-CAE653C4F867}" destId="{487A024D-08E1-44EE-8F94-591C1D4E8EBC}" srcOrd="1" destOrd="0" presId="urn:microsoft.com/office/officeart/2005/8/layout/list1"/>
    <dgm:cxn modelId="{769E933F-0681-41D4-9DC0-C65A90C85607}" type="presParOf" srcId="{E39663A2-F9D3-4AF9-93A5-586A296B5785}" destId="{59229EC9-5832-445F-9671-64EE7242EC06}" srcOrd="9" destOrd="0" presId="urn:microsoft.com/office/officeart/2005/8/layout/list1"/>
    <dgm:cxn modelId="{B43FFBF2-AA85-46F0-AAE9-C2008EAA23A7}" type="presParOf" srcId="{E39663A2-F9D3-4AF9-93A5-586A296B5785}" destId="{375706ED-D453-4A51-9B69-B323DC87E894}" srcOrd="10" destOrd="0" presId="urn:microsoft.com/office/officeart/2005/8/layout/list1"/>
    <dgm:cxn modelId="{E8396D78-5058-466B-9773-88D12F6C36D6}" type="presParOf" srcId="{E39663A2-F9D3-4AF9-93A5-586A296B5785}" destId="{410A14E0-506C-4CD8-AB9E-B86A971F9746}" srcOrd="11" destOrd="0" presId="urn:microsoft.com/office/officeart/2005/8/layout/list1"/>
    <dgm:cxn modelId="{4485EDFE-6ABF-4137-9EDA-D4DA8A065892}" type="presParOf" srcId="{E39663A2-F9D3-4AF9-93A5-586A296B5785}" destId="{B523C02D-45AA-47CE-B84A-54569DCF9C5E}" srcOrd="12" destOrd="0" presId="urn:microsoft.com/office/officeart/2005/8/layout/list1"/>
    <dgm:cxn modelId="{B5B57509-73EC-4A37-B397-06301EDDE8A2}" type="presParOf" srcId="{B523C02D-45AA-47CE-B84A-54569DCF9C5E}" destId="{9BD6669A-C8E3-41B8-AADD-7167949CA165}" srcOrd="0" destOrd="0" presId="urn:microsoft.com/office/officeart/2005/8/layout/list1"/>
    <dgm:cxn modelId="{711E6BCE-6744-4E9C-A0D4-72DBD47878E4}" type="presParOf" srcId="{B523C02D-45AA-47CE-B84A-54569DCF9C5E}" destId="{2B0D6EDA-3EB3-425D-936C-8F7BCF4406CE}" srcOrd="1" destOrd="0" presId="urn:microsoft.com/office/officeart/2005/8/layout/list1"/>
    <dgm:cxn modelId="{E8132997-A264-4CA1-A548-A579FBCEA951}" type="presParOf" srcId="{E39663A2-F9D3-4AF9-93A5-586A296B5785}" destId="{5095F023-C4A5-45CD-8251-2C7D34F9A866}" srcOrd="13" destOrd="0" presId="urn:microsoft.com/office/officeart/2005/8/layout/list1"/>
    <dgm:cxn modelId="{DF1DF56F-79A6-4D91-9AC4-C6A9B0C9FB6B}" type="presParOf" srcId="{E39663A2-F9D3-4AF9-93A5-586A296B5785}" destId="{5981A3BC-1C05-465C-B295-3C501EDF570C}" srcOrd="14" destOrd="0" presId="urn:microsoft.com/office/officeart/2005/8/layout/list1"/>
    <dgm:cxn modelId="{7A980FA8-057D-4FCF-8B41-E997C71B2088}" type="presParOf" srcId="{E39663A2-F9D3-4AF9-93A5-586A296B5785}" destId="{DC0C85E1-A852-4E5B-86C8-26832349764A}" srcOrd="15" destOrd="0" presId="urn:microsoft.com/office/officeart/2005/8/layout/list1"/>
    <dgm:cxn modelId="{9414AE53-BB42-4047-94A2-2F9A07B27943}" type="presParOf" srcId="{E39663A2-F9D3-4AF9-93A5-586A296B5785}" destId="{A3C160A2-9D5D-4861-A7DF-B82C12E42500}" srcOrd="16" destOrd="0" presId="urn:microsoft.com/office/officeart/2005/8/layout/list1"/>
    <dgm:cxn modelId="{F55D2554-A846-42A8-86E5-55990BBD9B68}" type="presParOf" srcId="{A3C160A2-9D5D-4861-A7DF-B82C12E42500}" destId="{12770C00-014C-4C0E-AA23-6639CA74C787}" srcOrd="0" destOrd="0" presId="urn:microsoft.com/office/officeart/2005/8/layout/list1"/>
    <dgm:cxn modelId="{58B52E0C-FC24-4F9C-B657-5CDA01EE6DDE}" type="presParOf" srcId="{A3C160A2-9D5D-4861-A7DF-B82C12E42500}" destId="{6A73D385-5C80-48DD-98A7-96C59D2E3DCB}" srcOrd="1" destOrd="0" presId="urn:microsoft.com/office/officeart/2005/8/layout/list1"/>
    <dgm:cxn modelId="{A3174D88-71B2-4187-B1F7-701CB96EB49A}" type="presParOf" srcId="{E39663A2-F9D3-4AF9-93A5-586A296B5785}" destId="{86995E92-50D7-4249-8015-344CDDD65CAF}" srcOrd="17" destOrd="0" presId="urn:microsoft.com/office/officeart/2005/8/layout/list1"/>
    <dgm:cxn modelId="{55A2EDCB-B98F-403F-A7D3-755F52D38121}" type="presParOf" srcId="{E39663A2-F9D3-4AF9-93A5-586A296B5785}" destId="{F4060DD6-37C0-4B52-A82C-03F107E16CC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DDF2AE-E241-4C35-A403-16674858346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9C60CB-C558-479D-99C5-1BE2A1A852BB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 години, якщо завершення атестації припадає на 2020 рік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C00D66-DA7B-4040-A664-AB84A81BC2A7}" type="parTrans" cxnId="{C0BA1D18-F911-47F8-BDFA-C780299EACC8}">
      <dgm:prSet/>
      <dgm:spPr/>
      <dgm:t>
        <a:bodyPr/>
        <a:lstStyle/>
        <a:p>
          <a:endParaRPr lang="ru-RU"/>
        </a:p>
      </dgm:t>
    </dgm:pt>
    <dgm:pt modelId="{1FCBB04C-BE19-438F-8207-6EFBBE21533D}" type="sibTrans" cxnId="{C0BA1D18-F911-47F8-BDFA-C780299EACC8}">
      <dgm:prSet/>
      <dgm:spPr/>
      <dgm:t>
        <a:bodyPr/>
        <a:lstStyle/>
        <a:p>
          <a:endParaRPr lang="ru-RU"/>
        </a:p>
      </dgm:t>
    </dgm:pt>
    <dgm:pt modelId="{495DCEA9-4D9D-4F3D-BE71-DB48E5706BF3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48 годин, якщо завершення атестації припадає на 2021 рік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53D0F3-FBA7-4418-AB39-D544493A5393}" type="parTrans" cxnId="{172761B8-908B-4B9C-AE0D-5ECB1736E310}">
      <dgm:prSet/>
      <dgm:spPr/>
      <dgm:t>
        <a:bodyPr/>
        <a:lstStyle/>
        <a:p>
          <a:endParaRPr lang="ru-RU"/>
        </a:p>
      </dgm:t>
    </dgm:pt>
    <dgm:pt modelId="{BAD171FF-66CC-47B4-A78D-D43E41144695}" type="sibTrans" cxnId="{172761B8-908B-4B9C-AE0D-5ECB1736E310}">
      <dgm:prSet/>
      <dgm:spPr/>
      <dgm:t>
        <a:bodyPr/>
        <a:lstStyle/>
        <a:p>
          <a:endParaRPr lang="ru-RU"/>
        </a:p>
      </dgm:t>
    </dgm:pt>
    <dgm:pt modelId="{FFB7E325-91D0-4C25-86C0-5D5D1F600E9F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72 години, якщо завершення атестації припадає на 2022 рік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D6C36F-A8D0-4D50-98CE-C8713F35A6FF}" type="parTrans" cxnId="{22565D33-3B7C-4552-BDCC-32059E864B00}">
      <dgm:prSet/>
      <dgm:spPr/>
      <dgm:t>
        <a:bodyPr/>
        <a:lstStyle/>
        <a:p>
          <a:endParaRPr lang="ru-RU"/>
        </a:p>
      </dgm:t>
    </dgm:pt>
    <dgm:pt modelId="{762AEB70-BCDC-4070-83F1-C482835C865E}" type="sibTrans" cxnId="{22565D33-3B7C-4552-BDCC-32059E864B00}">
      <dgm:prSet/>
      <dgm:spPr/>
      <dgm:t>
        <a:bodyPr/>
        <a:lstStyle/>
        <a:p>
          <a:endParaRPr lang="ru-RU"/>
        </a:p>
      </dgm:t>
    </dgm:pt>
    <dgm:pt modelId="{21BABF58-F15B-4B8A-A57A-1F51179423A1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120 годин, якщо завершення атестації припадає на 2023 рік та наступні роки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7D182D-B498-4609-A3BC-40091BC5450E}" type="parTrans" cxnId="{39F0DAFC-E408-4069-9B4D-BDEE80FB81A6}">
      <dgm:prSet/>
      <dgm:spPr/>
      <dgm:t>
        <a:bodyPr/>
        <a:lstStyle/>
        <a:p>
          <a:endParaRPr lang="ru-RU"/>
        </a:p>
      </dgm:t>
    </dgm:pt>
    <dgm:pt modelId="{9AEF09ED-98FD-441B-B449-6AA0C6044943}" type="sibTrans" cxnId="{39F0DAFC-E408-4069-9B4D-BDEE80FB81A6}">
      <dgm:prSet/>
      <dgm:spPr/>
      <dgm:t>
        <a:bodyPr/>
        <a:lstStyle/>
        <a:p>
          <a:endParaRPr lang="ru-RU"/>
        </a:p>
      </dgm:t>
    </dgm:pt>
    <dgm:pt modelId="{7C4983EE-9B5D-4C89-9F26-E0CC50B111DF}" type="pres">
      <dgm:prSet presAssocID="{11DDF2AE-E241-4C35-A403-1667485834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1A4FEB-E29A-41D9-BD83-1C8436C5F874}" type="pres">
      <dgm:prSet presAssocID="{A69C60CB-C558-479D-99C5-1BE2A1A852BB}" presName="parentLin" presStyleCnt="0"/>
      <dgm:spPr/>
    </dgm:pt>
    <dgm:pt modelId="{E5D99523-4346-4DC7-9C46-5ADC7EB4F630}" type="pres">
      <dgm:prSet presAssocID="{A69C60CB-C558-479D-99C5-1BE2A1A852B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DD20D30-B912-420E-A211-4FBF469834ED}" type="pres">
      <dgm:prSet presAssocID="{A69C60CB-C558-479D-99C5-1BE2A1A852BB}" presName="parentText" presStyleLbl="node1" presStyleIdx="0" presStyleCnt="4" custScaleX="110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6F0C2-C8EB-4C2B-ACA1-59F07B03C028}" type="pres">
      <dgm:prSet presAssocID="{A69C60CB-C558-479D-99C5-1BE2A1A852BB}" presName="negativeSpace" presStyleCnt="0"/>
      <dgm:spPr/>
    </dgm:pt>
    <dgm:pt modelId="{6D952DC5-D365-4D87-9B81-4F8B69E04D6B}" type="pres">
      <dgm:prSet presAssocID="{A69C60CB-C558-479D-99C5-1BE2A1A852BB}" presName="childText" presStyleLbl="conFgAcc1" presStyleIdx="0" presStyleCnt="4" custLinFactNeighborY="-86971">
        <dgm:presLayoutVars>
          <dgm:bulletEnabled val="1"/>
        </dgm:presLayoutVars>
      </dgm:prSet>
      <dgm:spPr/>
    </dgm:pt>
    <dgm:pt modelId="{478D99CF-3EDE-4DBB-B813-A4B00E4C48C7}" type="pres">
      <dgm:prSet presAssocID="{1FCBB04C-BE19-438F-8207-6EFBBE21533D}" presName="spaceBetweenRectangles" presStyleCnt="0"/>
      <dgm:spPr/>
    </dgm:pt>
    <dgm:pt modelId="{71F00721-8762-4895-879C-BE781BAA6D55}" type="pres">
      <dgm:prSet presAssocID="{495DCEA9-4D9D-4F3D-BE71-DB48E5706BF3}" presName="parentLin" presStyleCnt="0"/>
      <dgm:spPr/>
    </dgm:pt>
    <dgm:pt modelId="{4799DBFF-FC31-4B01-91E8-CC2A95DC4442}" type="pres">
      <dgm:prSet presAssocID="{495DCEA9-4D9D-4F3D-BE71-DB48E5706BF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20A2F1A-4B49-4F9C-B4C8-A66522FB1E03}" type="pres">
      <dgm:prSet presAssocID="{495DCEA9-4D9D-4F3D-BE71-DB48E5706BF3}" presName="parentText" presStyleLbl="node1" presStyleIdx="1" presStyleCnt="4" custScaleX="1090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47134-3E2F-4EFB-B7D1-DDDB745584E9}" type="pres">
      <dgm:prSet presAssocID="{495DCEA9-4D9D-4F3D-BE71-DB48E5706BF3}" presName="negativeSpace" presStyleCnt="0"/>
      <dgm:spPr/>
    </dgm:pt>
    <dgm:pt modelId="{F2608690-D58D-4B18-86F3-B08DC2E4C48F}" type="pres">
      <dgm:prSet presAssocID="{495DCEA9-4D9D-4F3D-BE71-DB48E5706BF3}" presName="childText" presStyleLbl="conFgAcc1" presStyleIdx="1" presStyleCnt="4">
        <dgm:presLayoutVars>
          <dgm:bulletEnabled val="1"/>
        </dgm:presLayoutVars>
      </dgm:prSet>
      <dgm:spPr/>
    </dgm:pt>
    <dgm:pt modelId="{8A6994F3-31BE-42B5-80DD-2D59E4EA663F}" type="pres">
      <dgm:prSet presAssocID="{BAD171FF-66CC-47B4-A78D-D43E41144695}" presName="spaceBetweenRectangles" presStyleCnt="0"/>
      <dgm:spPr/>
    </dgm:pt>
    <dgm:pt modelId="{1C917600-862B-47FF-A03E-C9A842BCBD14}" type="pres">
      <dgm:prSet presAssocID="{FFB7E325-91D0-4C25-86C0-5D5D1F600E9F}" presName="parentLin" presStyleCnt="0"/>
      <dgm:spPr/>
    </dgm:pt>
    <dgm:pt modelId="{295163B6-9FCA-4968-9FF6-43097FD62676}" type="pres">
      <dgm:prSet presAssocID="{FFB7E325-91D0-4C25-86C0-5D5D1F600E9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9B0F015-A0D2-49E5-94B9-80D7C5B7BE50}" type="pres">
      <dgm:prSet presAssocID="{FFB7E325-91D0-4C25-86C0-5D5D1F600E9F}" presName="parentText" presStyleLbl="node1" presStyleIdx="2" presStyleCnt="4" custScaleX="107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46517-AF90-4C01-8ABC-218B275E13C4}" type="pres">
      <dgm:prSet presAssocID="{FFB7E325-91D0-4C25-86C0-5D5D1F600E9F}" presName="negativeSpace" presStyleCnt="0"/>
      <dgm:spPr/>
    </dgm:pt>
    <dgm:pt modelId="{D5940746-74C8-4A83-8F63-A7AF51E47A78}" type="pres">
      <dgm:prSet presAssocID="{FFB7E325-91D0-4C25-86C0-5D5D1F600E9F}" presName="childText" presStyleLbl="conFgAcc1" presStyleIdx="2" presStyleCnt="4">
        <dgm:presLayoutVars>
          <dgm:bulletEnabled val="1"/>
        </dgm:presLayoutVars>
      </dgm:prSet>
      <dgm:spPr/>
    </dgm:pt>
    <dgm:pt modelId="{D82DBDC3-D3FB-46F7-93B9-4AC50A032008}" type="pres">
      <dgm:prSet presAssocID="{762AEB70-BCDC-4070-83F1-C482835C865E}" presName="spaceBetweenRectangles" presStyleCnt="0"/>
      <dgm:spPr/>
    </dgm:pt>
    <dgm:pt modelId="{76006044-33C1-4140-A9D1-97EA9E59CC49}" type="pres">
      <dgm:prSet presAssocID="{21BABF58-F15B-4B8A-A57A-1F51179423A1}" presName="parentLin" presStyleCnt="0"/>
      <dgm:spPr/>
    </dgm:pt>
    <dgm:pt modelId="{AC98A865-8851-4A65-BB09-EE695CEBC1DC}" type="pres">
      <dgm:prSet presAssocID="{21BABF58-F15B-4B8A-A57A-1F51179423A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C3A5E9D-50CE-44EA-9E00-8DA5EC54F088}" type="pres">
      <dgm:prSet presAssocID="{21BABF58-F15B-4B8A-A57A-1F51179423A1}" presName="parentText" presStyleLbl="node1" presStyleIdx="3" presStyleCnt="4" custScaleX="1047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26A79-3EE3-4E79-8EBC-23C12FA99413}" type="pres">
      <dgm:prSet presAssocID="{21BABF58-F15B-4B8A-A57A-1F51179423A1}" presName="negativeSpace" presStyleCnt="0"/>
      <dgm:spPr/>
    </dgm:pt>
    <dgm:pt modelId="{EE0FBD34-BF65-4F87-A166-E23D34BC7556}" type="pres">
      <dgm:prSet presAssocID="{21BABF58-F15B-4B8A-A57A-1F51179423A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06D545C-D9EC-4E8A-8558-F582DD240DE6}" type="presOf" srcId="{A69C60CB-C558-479D-99C5-1BE2A1A852BB}" destId="{E5D99523-4346-4DC7-9C46-5ADC7EB4F630}" srcOrd="0" destOrd="0" presId="urn:microsoft.com/office/officeart/2005/8/layout/list1"/>
    <dgm:cxn modelId="{EC63DE24-C339-4204-8C79-5E5DD6F6C18C}" type="presOf" srcId="{FFB7E325-91D0-4C25-86C0-5D5D1F600E9F}" destId="{295163B6-9FCA-4968-9FF6-43097FD62676}" srcOrd="0" destOrd="0" presId="urn:microsoft.com/office/officeart/2005/8/layout/list1"/>
    <dgm:cxn modelId="{881A97C9-E714-49BF-BBD5-F0D5E166FC7A}" type="presOf" srcId="{495DCEA9-4D9D-4F3D-BE71-DB48E5706BF3}" destId="{720A2F1A-4B49-4F9C-B4C8-A66522FB1E03}" srcOrd="1" destOrd="0" presId="urn:microsoft.com/office/officeart/2005/8/layout/list1"/>
    <dgm:cxn modelId="{172761B8-908B-4B9C-AE0D-5ECB1736E310}" srcId="{11DDF2AE-E241-4C35-A403-166748583461}" destId="{495DCEA9-4D9D-4F3D-BE71-DB48E5706BF3}" srcOrd="1" destOrd="0" parTransId="{8D53D0F3-FBA7-4418-AB39-D544493A5393}" sibTransId="{BAD171FF-66CC-47B4-A78D-D43E41144695}"/>
    <dgm:cxn modelId="{CF94A18D-045C-4DBD-A40C-6096C0A8BE51}" type="presOf" srcId="{FFB7E325-91D0-4C25-86C0-5D5D1F600E9F}" destId="{39B0F015-A0D2-49E5-94B9-80D7C5B7BE50}" srcOrd="1" destOrd="0" presId="urn:microsoft.com/office/officeart/2005/8/layout/list1"/>
    <dgm:cxn modelId="{64B43F51-A3CC-4CE1-B462-FECB438AEADA}" type="presOf" srcId="{21BABF58-F15B-4B8A-A57A-1F51179423A1}" destId="{AC98A865-8851-4A65-BB09-EE695CEBC1DC}" srcOrd="0" destOrd="0" presId="urn:microsoft.com/office/officeart/2005/8/layout/list1"/>
    <dgm:cxn modelId="{39F0DAFC-E408-4069-9B4D-BDEE80FB81A6}" srcId="{11DDF2AE-E241-4C35-A403-166748583461}" destId="{21BABF58-F15B-4B8A-A57A-1F51179423A1}" srcOrd="3" destOrd="0" parTransId="{027D182D-B498-4609-A3BC-40091BC5450E}" sibTransId="{9AEF09ED-98FD-441B-B449-6AA0C6044943}"/>
    <dgm:cxn modelId="{048E86AF-7AED-4972-ADA0-4055834C120C}" type="presOf" srcId="{11DDF2AE-E241-4C35-A403-166748583461}" destId="{7C4983EE-9B5D-4C89-9F26-E0CC50B111DF}" srcOrd="0" destOrd="0" presId="urn:microsoft.com/office/officeart/2005/8/layout/list1"/>
    <dgm:cxn modelId="{B700164F-5EC1-4CB1-AF7D-CAF101F585D7}" type="presOf" srcId="{A69C60CB-C558-479D-99C5-1BE2A1A852BB}" destId="{FDD20D30-B912-420E-A211-4FBF469834ED}" srcOrd="1" destOrd="0" presId="urn:microsoft.com/office/officeart/2005/8/layout/list1"/>
    <dgm:cxn modelId="{508C936C-1CA8-495C-80C4-4CC0E108D712}" type="presOf" srcId="{495DCEA9-4D9D-4F3D-BE71-DB48E5706BF3}" destId="{4799DBFF-FC31-4B01-91E8-CC2A95DC4442}" srcOrd="0" destOrd="0" presId="urn:microsoft.com/office/officeart/2005/8/layout/list1"/>
    <dgm:cxn modelId="{3038A655-C10A-4616-A0AE-4841900BDE6E}" type="presOf" srcId="{21BABF58-F15B-4B8A-A57A-1F51179423A1}" destId="{DC3A5E9D-50CE-44EA-9E00-8DA5EC54F088}" srcOrd="1" destOrd="0" presId="urn:microsoft.com/office/officeart/2005/8/layout/list1"/>
    <dgm:cxn modelId="{C0BA1D18-F911-47F8-BDFA-C780299EACC8}" srcId="{11DDF2AE-E241-4C35-A403-166748583461}" destId="{A69C60CB-C558-479D-99C5-1BE2A1A852BB}" srcOrd="0" destOrd="0" parTransId="{74C00D66-DA7B-4040-A664-AB84A81BC2A7}" sibTransId="{1FCBB04C-BE19-438F-8207-6EFBBE21533D}"/>
    <dgm:cxn modelId="{22565D33-3B7C-4552-BDCC-32059E864B00}" srcId="{11DDF2AE-E241-4C35-A403-166748583461}" destId="{FFB7E325-91D0-4C25-86C0-5D5D1F600E9F}" srcOrd="2" destOrd="0" parTransId="{7BD6C36F-A8D0-4D50-98CE-C8713F35A6FF}" sibTransId="{762AEB70-BCDC-4070-83F1-C482835C865E}"/>
    <dgm:cxn modelId="{38F0CBD6-B17F-41DA-AE7B-2AA737D76F92}" type="presParOf" srcId="{7C4983EE-9B5D-4C89-9F26-E0CC50B111DF}" destId="{321A4FEB-E29A-41D9-BD83-1C8436C5F874}" srcOrd="0" destOrd="0" presId="urn:microsoft.com/office/officeart/2005/8/layout/list1"/>
    <dgm:cxn modelId="{8D1B4B10-C155-4476-954C-634109071D77}" type="presParOf" srcId="{321A4FEB-E29A-41D9-BD83-1C8436C5F874}" destId="{E5D99523-4346-4DC7-9C46-5ADC7EB4F630}" srcOrd="0" destOrd="0" presId="urn:microsoft.com/office/officeart/2005/8/layout/list1"/>
    <dgm:cxn modelId="{0CEEB861-49C1-47E4-8C8C-3271AF2C8C2A}" type="presParOf" srcId="{321A4FEB-E29A-41D9-BD83-1C8436C5F874}" destId="{FDD20D30-B912-420E-A211-4FBF469834ED}" srcOrd="1" destOrd="0" presId="urn:microsoft.com/office/officeart/2005/8/layout/list1"/>
    <dgm:cxn modelId="{37E2580D-8CC9-4A34-AE12-5CD99F38D0A4}" type="presParOf" srcId="{7C4983EE-9B5D-4C89-9F26-E0CC50B111DF}" destId="{BFC6F0C2-C8EB-4C2B-ACA1-59F07B03C028}" srcOrd="1" destOrd="0" presId="urn:microsoft.com/office/officeart/2005/8/layout/list1"/>
    <dgm:cxn modelId="{ECFBAA1F-CC39-41ED-8946-8413AB6997F9}" type="presParOf" srcId="{7C4983EE-9B5D-4C89-9F26-E0CC50B111DF}" destId="{6D952DC5-D365-4D87-9B81-4F8B69E04D6B}" srcOrd="2" destOrd="0" presId="urn:microsoft.com/office/officeart/2005/8/layout/list1"/>
    <dgm:cxn modelId="{EB1C0B4F-D92E-4EE0-8F9B-5C46DDCCC672}" type="presParOf" srcId="{7C4983EE-9B5D-4C89-9F26-E0CC50B111DF}" destId="{478D99CF-3EDE-4DBB-B813-A4B00E4C48C7}" srcOrd="3" destOrd="0" presId="urn:microsoft.com/office/officeart/2005/8/layout/list1"/>
    <dgm:cxn modelId="{481A5488-DD57-4436-A337-1763472F3174}" type="presParOf" srcId="{7C4983EE-9B5D-4C89-9F26-E0CC50B111DF}" destId="{71F00721-8762-4895-879C-BE781BAA6D55}" srcOrd="4" destOrd="0" presId="urn:microsoft.com/office/officeart/2005/8/layout/list1"/>
    <dgm:cxn modelId="{8151A8F4-FD76-413A-A317-53D9F9B0F3D0}" type="presParOf" srcId="{71F00721-8762-4895-879C-BE781BAA6D55}" destId="{4799DBFF-FC31-4B01-91E8-CC2A95DC4442}" srcOrd="0" destOrd="0" presId="urn:microsoft.com/office/officeart/2005/8/layout/list1"/>
    <dgm:cxn modelId="{B11E8DD8-64BC-4829-B4EC-11A2D8FC1854}" type="presParOf" srcId="{71F00721-8762-4895-879C-BE781BAA6D55}" destId="{720A2F1A-4B49-4F9C-B4C8-A66522FB1E03}" srcOrd="1" destOrd="0" presId="urn:microsoft.com/office/officeart/2005/8/layout/list1"/>
    <dgm:cxn modelId="{F8B0D8A9-63E4-4713-BBBB-77180501E9B7}" type="presParOf" srcId="{7C4983EE-9B5D-4C89-9F26-E0CC50B111DF}" destId="{0C547134-3E2F-4EFB-B7D1-DDDB745584E9}" srcOrd="5" destOrd="0" presId="urn:microsoft.com/office/officeart/2005/8/layout/list1"/>
    <dgm:cxn modelId="{D61ACB89-7568-49D6-ACEC-253EDD6F7444}" type="presParOf" srcId="{7C4983EE-9B5D-4C89-9F26-E0CC50B111DF}" destId="{F2608690-D58D-4B18-86F3-B08DC2E4C48F}" srcOrd="6" destOrd="0" presId="urn:microsoft.com/office/officeart/2005/8/layout/list1"/>
    <dgm:cxn modelId="{458028B7-7E87-4209-A299-B1929DA35F8B}" type="presParOf" srcId="{7C4983EE-9B5D-4C89-9F26-E0CC50B111DF}" destId="{8A6994F3-31BE-42B5-80DD-2D59E4EA663F}" srcOrd="7" destOrd="0" presId="urn:microsoft.com/office/officeart/2005/8/layout/list1"/>
    <dgm:cxn modelId="{5A8BECBE-7F5E-469B-9D0D-BD9C836AADC0}" type="presParOf" srcId="{7C4983EE-9B5D-4C89-9F26-E0CC50B111DF}" destId="{1C917600-862B-47FF-A03E-C9A842BCBD14}" srcOrd="8" destOrd="0" presId="urn:microsoft.com/office/officeart/2005/8/layout/list1"/>
    <dgm:cxn modelId="{EE9C67B9-F265-4ABA-AA32-8B6180961984}" type="presParOf" srcId="{1C917600-862B-47FF-A03E-C9A842BCBD14}" destId="{295163B6-9FCA-4968-9FF6-43097FD62676}" srcOrd="0" destOrd="0" presId="urn:microsoft.com/office/officeart/2005/8/layout/list1"/>
    <dgm:cxn modelId="{36F6EF3D-9C06-4CA2-8B03-7F58095173F4}" type="presParOf" srcId="{1C917600-862B-47FF-A03E-C9A842BCBD14}" destId="{39B0F015-A0D2-49E5-94B9-80D7C5B7BE50}" srcOrd="1" destOrd="0" presId="urn:microsoft.com/office/officeart/2005/8/layout/list1"/>
    <dgm:cxn modelId="{031CB88F-46D4-4B14-86DE-69ED521A1042}" type="presParOf" srcId="{7C4983EE-9B5D-4C89-9F26-E0CC50B111DF}" destId="{3FB46517-AF90-4C01-8ABC-218B275E13C4}" srcOrd="9" destOrd="0" presId="urn:microsoft.com/office/officeart/2005/8/layout/list1"/>
    <dgm:cxn modelId="{7C5A60F9-B86D-4E4B-80CB-AD4A1E10E276}" type="presParOf" srcId="{7C4983EE-9B5D-4C89-9F26-E0CC50B111DF}" destId="{D5940746-74C8-4A83-8F63-A7AF51E47A78}" srcOrd="10" destOrd="0" presId="urn:microsoft.com/office/officeart/2005/8/layout/list1"/>
    <dgm:cxn modelId="{A8C717E8-03F4-4F83-8E74-217A74E6DE53}" type="presParOf" srcId="{7C4983EE-9B5D-4C89-9F26-E0CC50B111DF}" destId="{D82DBDC3-D3FB-46F7-93B9-4AC50A032008}" srcOrd="11" destOrd="0" presId="urn:microsoft.com/office/officeart/2005/8/layout/list1"/>
    <dgm:cxn modelId="{86F5ACB3-1F45-4720-A3FD-7BD1BE83BC7A}" type="presParOf" srcId="{7C4983EE-9B5D-4C89-9F26-E0CC50B111DF}" destId="{76006044-33C1-4140-A9D1-97EA9E59CC49}" srcOrd="12" destOrd="0" presId="urn:microsoft.com/office/officeart/2005/8/layout/list1"/>
    <dgm:cxn modelId="{EFEC70CA-7B33-407D-91E0-ECEE9B69B6ED}" type="presParOf" srcId="{76006044-33C1-4140-A9D1-97EA9E59CC49}" destId="{AC98A865-8851-4A65-BB09-EE695CEBC1DC}" srcOrd="0" destOrd="0" presId="urn:microsoft.com/office/officeart/2005/8/layout/list1"/>
    <dgm:cxn modelId="{B5C83E50-DA95-400F-B6DB-26C6C38266C7}" type="presParOf" srcId="{76006044-33C1-4140-A9D1-97EA9E59CC49}" destId="{DC3A5E9D-50CE-44EA-9E00-8DA5EC54F088}" srcOrd="1" destOrd="0" presId="urn:microsoft.com/office/officeart/2005/8/layout/list1"/>
    <dgm:cxn modelId="{CC0751B0-34B2-4CCB-A553-4EDD1F0DB010}" type="presParOf" srcId="{7C4983EE-9B5D-4C89-9F26-E0CC50B111DF}" destId="{17126A79-3EE3-4E79-8EBC-23C12FA99413}" srcOrd="13" destOrd="0" presId="urn:microsoft.com/office/officeart/2005/8/layout/list1"/>
    <dgm:cxn modelId="{B99DA028-918D-410F-A4B5-E9950EF9424D}" type="presParOf" srcId="{7C4983EE-9B5D-4C89-9F26-E0CC50B111DF}" destId="{EE0FBD34-BF65-4F87-A166-E23D34BC755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3C7A5-3352-4352-B83E-A7A2FE87758F}">
      <dsp:nvSpPr>
        <dsp:cNvPr id="0" name=""/>
        <dsp:cNvSpPr/>
      </dsp:nvSpPr>
      <dsp:spPr>
        <a:xfrm>
          <a:off x="4836765" y="411"/>
          <a:ext cx="7255149" cy="2472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5875" cap="flat" cmpd="sng" algn="ctr">
          <a:solidFill>
            <a:schemeClr val="accent4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Інституційна (очна/денна/вечірня)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Дуальна (на робочому місці, на виробництві, тощо)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Заочна (дистанційна, мережева)</a:t>
          </a:r>
        </a:p>
      </dsp:txBody>
      <dsp:txXfrm>
        <a:off x="4836765" y="309467"/>
        <a:ext cx="6327983" cy="1854333"/>
      </dsp:txXfrm>
    </dsp:sp>
    <dsp:sp modelId="{18D23417-4327-4CBF-8670-FBC146EB43A4}">
      <dsp:nvSpPr>
        <dsp:cNvPr id="0" name=""/>
        <dsp:cNvSpPr/>
      </dsp:nvSpPr>
      <dsp:spPr>
        <a:xfrm>
          <a:off x="0" y="411"/>
          <a:ext cx="4836765" cy="24724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72423"/>
            </a:buClr>
            <a:buSzPts val="2400"/>
            <a:buFont typeface="Microsoft Yahei"/>
            <a:buNone/>
          </a:pPr>
          <a:r>
            <a:rPr lang="uk-UA" sz="2900" b="1" i="0" u="sng" kern="1200" dirty="0">
              <a:solidFill>
                <a:schemeClr val="bg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Форми підвищення кваліфікації </a:t>
          </a:r>
          <a:r>
            <a:rPr lang="uk-UA" sz="2900" b="1" i="0" u="none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можуть поєднуватись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72423"/>
            </a:buClr>
            <a:buSzPts val="2400"/>
            <a:buFont typeface="Microsoft Yahei"/>
            <a:buNone/>
          </a:pPr>
          <a:r>
            <a:rPr lang="ru-RU" sz="2900" b="1" i="0" u="none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п.6 Порядку </a:t>
          </a:r>
          <a:r>
            <a:rPr lang="ru-RU" sz="29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підвищення</a:t>
          </a:r>
          <a:r>
            <a:rPr lang="ru-RU" sz="2900" b="1" i="0" u="none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 </a:t>
          </a:r>
          <a:r>
            <a:rPr lang="ru-RU" sz="29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кваліфікації</a:t>
          </a:r>
          <a:endParaRPr lang="uk-UA" sz="2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695" y="121106"/>
        <a:ext cx="4595375" cy="2231054"/>
      </dsp:txXfrm>
    </dsp:sp>
    <dsp:sp modelId="{4C6786E1-9303-4E78-9911-EC71663FFD98}">
      <dsp:nvSpPr>
        <dsp:cNvPr id="0" name=""/>
        <dsp:cNvSpPr/>
      </dsp:nvSpPr>
      <dsp:spPr>
        <a:xfrm>
          <a:off x="4837946" y="2720100"/>
          <a:ext cx="7248063" cy="3099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845599"/>
            <a:satOff val="-30713"/>
            <a:lumOff val="-3381"/>
            <a:alphaOff val="0"/>
          </a:schemeClr>
        </a:solidFill>
        <a:ln w="15875" cap="flat" cmpd="sng" algn="ctr">
          <a:solidFill>
            <a:schemeClr val="accent4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 за програмою </a:t>
          </a:r>
          <a:r>
            <a:rPr lang="uk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(</a:t>
          </a:r>
          <a:r>
            <a:rPr lang="uk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раз на 5 років);</a:t>
          </a:r>
          <a:endParaRPr lang="uk-UA" sz="2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стажування (</a:t>
          </a:r>
          <a:r>
            <a:rPr lang="uk-UA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апробація в 2020 році на базі ЗЗСО за участі наставника-</a:t>
          </a:r>
          <a:r>
            <a:rPr lang="uk-UA" sz="2000" b="1" i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супервізора для початкової ланки</a:t>
          </a: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участь у </a:t>
          </a:r>
          <a:r>
            <a:rPr lang="uk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семінарах, </a:t>
          </a:r>
          <a:r>
            <a:rPr lang="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практикумах, </a:t>
          </a:r>
          <a:r>
            <a:rPr lang="uk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тренінгах, вебінарах, </a:t>
          </a:r>
          <a:r>
            <a:rPr lang="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майстер-класах  (</a:t>
          </a:r>
          <a:r>
            <a:rPr lang="ru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базі КОІППО, на місцях/свідоцтво з кількістю годин</a:t>
          </a:r>
          <a:r>
            <a:rPr lang="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7946" y="3107560"/>
        <a:ext cx="6085684" cy="2324758"/>
      </dsp:txXfrm>
    </dsp:sp>
    <dsp:sp modelId="{B949AD73-44A6-4662-AB11-788439D98D33}">
      <dsp:nvSpPr>
        <dsp:cNvPr id="0" name=""/>
        <dsp:cNvSpPr/>
      </dsp:nvSpPr>
      <dsp:spPr>
        <a:xfrm>
          <a:off x="5904" y="3033717"/>
          <a:ext cx="4832042" cy="2472444"/>
        </a:xfrm>
        <a:prstGeom prst="roundRect">
          <a:avLst/>
        </a:prstGeom>
        <a:solidFill>
          <a:schemeClr val="accent3">
            <a:hueOff val="-1522274"/>
            <a:satOff val="-9063"/>
            <a:lumOff val="-1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72423"/>
            </a:buClr>
            <a:buSzPts val="2400"/>
            <a:buFont typeface="Microsoft Yahei"/>
            <a:buNone/>
          </a:pPr>
          <a:r>
            <a:rPr lang="uk-UA" sz="2900" b="1" i="0" u="sng" kern="1200" dirty="0">
              <a:solidFill>
                <a:schemeClr val="bg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Види підвищення кваліфікації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72423"/>
            </a:buClr>
            <a:buSzPts val="2400"/>
            <a:buFont typeface="Microsoft Yahei"/>
            <a:buNone/>
          </a:pPr>
          <a:r>
            <a:rPr lang="ru-RU" sz="2900" b="1" i="0" u="none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п.6 Порядку </a:t>
          </a:r>
          <a:r>
            <a:rPr lang="ru-RU" sz="29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підвищення</a:t>
          </a:r>
          <a:r>
            <a:rPr lang="ru-RU" sz="2900" b="1" i="0" u="none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 </a:t>
          </a:r>
          <a:r>
            <a:rPr lang="ru-RU" sz="29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кваліфікації</a:t>
          </a:r>
          <a:endParaRPr lang="uk-UA" sz="2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599" y="3154412"/>
        <a:ext cx="4590652" cy="2231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0CD4B-BF33-4284-B6D9-A718D4724AD9}">
      <dsp:nvSpPr>
        <dsp:cNvPr id="0" name=""/>
        <dsp:cNvSpPr/>
      </dsp:nvSpPr>
      <dsp:spPr>
        <a:xfrm>
          <a:off x="914399" y="0"/>
          <a:ext cx="10363200" cy="5757620"/>
        </a:xfrm>
        <a:prstGeom prst="rightArrow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37358-564C-4A75-82FB-FAB06F56F80D}">
      <dsp:nvSpPr>
        <dsp:cNvPr id="0" name=""/>
        <dsp:cNvSpPr/>
      </dsp:nvSpPr>
      <dsp:spPr>
        <a:xfrm>
          <a:off x="483" y="1727286"/>
          <a:ext cx="5803515" cy="23030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самостійно </a:t>
          </a:r>
          <a:r>
            <a:rPr lang="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обирають </a:t>
          </a:r>
          <a:r>
            <a:rPr lang="uk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конкретні </a:t>
          </a:r>
          <a:r>
            <a:rPr lang="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форми, види, напрями та </a:t>
          </a:r>
          <a:r>
            <a:rPr lang="uk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суб'єктів </a:t>
          </a:r>
          <a:r>
            <a:rPr lang="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</a:t>
          </a:r>
          <a:r>
            <a:rPr lang="uk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освітніх </a:t>
          </a:r>
          <a:r>
            <a:rPr lang="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 з </a:t>
          </a:r>
          <a:r>
            <a:rPr lang="uk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</a:t>
          </a:r>
          <a:r>
            <a:rPr lang="uk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 (п.7)</a:t>
          </a:r>
          <a:endParaRPr lang="uk-UA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909" y="1839712"/>
        <a:ext cx="5578663" cy="2078196"/>
      </dsp:txXfrm>
    </dsp:sp>
    <dsp:sp modelId="{5C54AEBD-D744-479D-8937-6B1A422EDCFA}">
      <dsp:nvSpPr>
        <dsp:cNvPr id="0" name=""/>
        <dsp:cNvSpPr/>
      </dsp:nvSpPr>
      <dsp:spPr>
        <a:xfrm>
          <a:off x="6388000" y="1727286"/>
          <a:ext cx="5803515" cy="230304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мають право на </a:t>
          </a:r>
          <a:r>
            <a:rPr lang="uk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</a:t>
          </a:r>
          <a:r>
            <a:rPr lang="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поза межами плану </a:t>
          </a:r>
          <a:r>
            <a:rPr lang="uk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</a:t>
          </a:r>
          <a:r>
            <a:rPr lang="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uk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валіфікації </a:t>
          </a:r>
          <a:r>
            <a:rPr lang="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закладу </a:t>
          </a:r>
          <a:r>
            <a:rPr lang="uk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 </a:t>
          </a:r>
          <a:r>
            <a:rPr lang="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uk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відповідний рік </a:t>
          </a:r>
          <a:r>
            <a:rPr lang="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(п. 8)</a:t>
          </a:r>
          <a:endParaRPr lang="uk-UA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0426" y="1839712"/>
        <a:ext cx="5578663" cy="2078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08D99-1A1E-423B-906C-A92D9C32887B}">
      <dsp:nvSpPr>
        <dsp:cNvPr id="0" name=""/>
        <dsp:cNvSpPr/>
      </dsp:nvSpPr>
      <dsp:spPr>
        <a:xfrm>
          <a:off x="4500" y="1595"/>
          <a:ext cx="12182998" cy="1438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000"/>
            <a:buFont typeface="Microsoft Yahei"/>
            <a:buNone/>
          </a:pPr>
          <a:r>
            <a:rPr lang="ru-RU" sz="4700" b="0" i="0" u="none" kern="1200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Ст.59, п.2, абз.2 Закону </a:t>
          </a:r>
          <a:r>
            <a:rPr lang="ru-RU" sz="4700" b="0" i="0" u="none" kern="1200" dirty="0" err="1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України</a:t>
          </a:r>
          <a:r>
            <a:rPr lang="ru-RU" sz="4700" b="0" i="0" u="none" kern="1200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 «Про </a:t>
          </a:r>
          <a:r>
            <a:rPr lang="ru-RU" sz="4700" b="0" i="0" u="none" kern="1200" dirty="0" err="1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освіту</a:t>
          </a:r>
          <a:r>
            <a:rPr lang="ru-RU" sz="4700" b="0" i="0" u="none" kern="1200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»</a:t>
          </a:r>
          <a:endParaRPr lang="uk-UA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33" y="43728"/>
        <a:ext cx="12098732" cy="1354276"/>
      </dsp:txXfrm>
    </dsp:sp>
    <dsp:sp modelId="{5C51D69E-ECC4-4106-9960-2008398DFF51}">
      <dsp:nvSpPr>
        <dsp:cNvPr id="0" name=""/>
        <dsp:cNvSpPr/>
      </dsp:nvSpPr>
      <dsp:spPr>
        <a:xfrm>
          <a:off x="16392" y="1619826"/>
          <a:ext cx="8996885" cy="14385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000"/>
            <a:buFont typeface="Microsoft Yahei"/>
            <a:buNone/>
          </a:pPr>
          <a:r>
            <a:rPr lang="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можна </a:t>
          </a:r>
          <a:r>
            <a:rPr lang="uk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підвищувати кваліфікацію </a:t>
          </a:r>
          <a:r>
            <a:rPr lang="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uk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різних суб'єктів </a:t>
          </a:r>
          <a:r>
            <a:rPr lang="uk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</a:t>
          </a:r>
          <a:r>
            <a:rPr lang="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(п.П.9)</a:t>
          </a:r>
          <a:endParaRPr lang="uk-UA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25" y="1661959"/>
        <a:ext cx="8912619" cy="1354276"/>
      </dsp:txXfrm>
    </dsp:sp>
    <dsp:sp modelId="{1B06A975-340E-46D0-BD83-1E42E747307F}">
      <dsp:nvSpPr>
        <dsp:cNvPr id="0" name=""/>
        <dsp:cNvSpPr/>
      </dsp:nvSpPr>
      <dsp:spPr>
        <a:xfrm>
          <a:off x="16392" y="3238058"/>
          <a:ext cx="2917278" cy="1438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000"/>
            <a:buFont typeface="Microsoft Yahei"/>
            <a:buNone/>
          </a:pPr>
          <a:r>
            <a:rPr lang="uk-UA" sz="2400" b="0" i="0" u="none" kern="1200" dirty="0" smtClean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КОІППО</a:t>
          </a:r>
          <a:endParaRPr lang="uk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25" y="3280191"/>
        <a:ext cx="2833012" cy="1354276"/>
      </dsp:txXfrm>
    </dsp:sp>
    <dsp:sp modelId="{72D90B87-54B2-450C-8F86-5714707EA904}">
      <dsp:nvSpPr>
        <dsp:cNvPr id="0" name=""/>
        <dsp:cNvSpPr/>
      </dsp:nvSpPr>
      <dsp:spPr>
        <a:xfrm>
          <a:off x="3056196" y="3238058"/>
          <a:ext cx="2917278" cy="1438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Уманський державний педагогічний університет імені Павла Тичини</a:t>
          </a:r>
        </a:p>
      </dsp:txBody>
      <dsp:txXfrm>
        <a:off x="3098329" y="3280191"/>
        <a:ext cx="2833012" cy="1354276"/>
      </dsp:txXfrm>
    </dsp:sp>
    <dsp:sp modelId="{3DC48151-1AA3-424E-951A-5F44DC937004}">
      <dsp:nvSpPr>
        <dsp:cNvPr id="0" name=""/>
        <dsp:cNvSpPr/>
      </dsp:nvSpPr>
      <dsp:spPr>
        <a:xfrm>
          <a:off x="6096000" y="3238058"/>
          <a:ext cx="2917278" cy="143854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Освітній</a:t>
          </a:r>
          <a:r>
            <a:rPr lang="ru-RU" sz="2000" b="1" i="0" u="none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ru-RU" sz="2000" b="1" i="0" u="none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проєкт</a:t>
          </a:r>
          <a:r>
            <a:rPr lang="ru-RU" sz="2000" b="1" i="0" u="none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«</a:t>
          </a:r>
          <a:r>
            <a:rPr lang="ru-RU" sz="2000" b="1" i="0" u="none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Всеосвіта</a:t>
          </a:r>
          <a:r>
            <a:rPr lang="ru-RU" sz="2000" b="1" i="0" u="none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» </a:t>
          </a:r>
          <a:r>
            <a:rPr lang="ru-RU" sz="2000" b="1" i="0" u="none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info@vseosvita.ua </a:t>
          </a:r>
          <a:endParaRPr lang="uk-UA" sz="2000" b="1" u="none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8133" y="3280191"/>
        <a:ext cx="2833012" cy="1354276"/>
      </dsp:txXfrm>
    </dsp:sp>
    <dsp:sp modelId="{5462AEC3-BC87-403E-A7AF-E5497A6F115A}">
      <dsp:nvSpPr>
        <dsp:cNvPr id="0" name=""/>
        <dsp:cNvSpPr/>
      </dsp:nvSpPr>
      <dsp:spPr>
        <a:xfrm>
          <a:off x="9258329" y="1619826"/>
          <a:ext cx="2917278" cy="1733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000"/>
            <a:buFont typeface="Microsoft Yahei"/>
            <a:buNone/>
          </a:pPr>
          <a:r>
            <a:rPr lang="uk-UA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Якщо суб'єкт підвищення кваліфікації має ліцензію – то результати підвищення кваліфікації не потребують окремого визнання 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9115" y="1670612"/>
        <a:ext cx="2815706" cy="1632374"/>
      </dsp:txXfrm>
    </dsp:sp>
    <dsp:sp modelId="{9148606A-2ED8-432F-9230-1D09D8A8E7CD}">
      <dsp:nvSpPr>
        <dsp:cNvPr id="0" name=""/>
        <dsp:cNvSpPr/>
      </dsp:nvSpPr>
      <dsp:spPr>
        <a:xfrm>
          <a:off x="9264019" y="3533462"/>
          <a:ext cx="2905899" cy="19308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000"/>
            <a:buFont typeface="Microsoft Yahei"/>
            <a:buNone/>
          </a:pPr>
          <a:r>
            <a:rPr lang="uk-UA" sz="1800" b="1" i="0" u="none" kern="1200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Якщо </a:t>
          </a:r>
          <a:r>
            <a:rPr lang="uk-UA" sz="1800" b="1" i="0" u="none" kern="1200" dirty="0">
              <a:solidFill>
                <a:srgbClr val="572423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суб'єкт </a:t>
          </a:r>
          <a:r>
            <a:rPr lang="uk-UA" sz="1800" b="1" i="0" u="none" kern="1200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підвищення кваліфікації </a:t>
          </a:r>
          <a:r>
            <a:rPr lang="uk-UA" sz="1800" b="1" i="0" u="none" kern="1200" dirty="0">
              <a:solidFill>
                <a:srgbClr val="572423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НЕ</a:t>
          </a:r>
          <a:r>
            <a:rPr lang="uk-UA" sz="1800" b="1" i="0" u="none" kern="1200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 має ліцензії – то </a:t>
          </a:r>
          <a:r>
            <a:rPr lang="uk-UA" sz="1800" b="1" i="0" u="sng" kern="1200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педрада</a:t>
          </a:r>
          <a:r>
            <a:rPr lang="uk-UA" sz="1800" b="1" i="0" u="none" kern="1200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 розробляє Порядок визнання результатів підвищення кваліфікації 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0572" y="3590015"/>
        <a:ext cx="2792793" cy="1817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0E266-2820-4E36-A0A1-792D016431FD}">
      <dsp:nvSpPr>
        <dsp:cNvPr id="0" name=""/>
        <dsp:cNvSpPr/>
      </dsp:nvSpPr>
      <dsp:spPr>
        <a:xfrm>
          <a:off x="0" y="0"/>
          <a:ext cx="12191999" cy="183835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000" b="1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Тривалість підвищення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000" b="1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кваліфікації </a:t>
          </a:r>
          <a:r>
            <a:rPr lang="uk-UA" sz="4000" kern="1200" dirty="0"/>
            <a:t/>
          </a:r>
          <a:br>
            <a:rPr lang="uk-UA" sz="4000" kern="1200" dirty="0"/>
          </a:br>
          <a:endParaRPr lang="uk-UA" sz="4000" kern="1200" dirty="0"/>
        </a:p>
      </dsp:txBody>
      <dsp:txXfrm>
        <a:off x="0" y="0"/>
        <a:ext cx="12191999" cy="1838353"/>
      </dsp:txXfrm>
    </dsp:sp>
    <dsp:sp modelId="{B64FC16B-0CAF-4ECB-8417-E4A48ABE3541}">
      <dsp:nvSpPr>
        <dsp:cNvPr id="0" name=""/>
        <dsp:cNvSpPr/>
      </dsp:nvSpPr>
      <dsp:spPr>
        <a:xfrm>
          <a:off x="0" y="1838353"/>
          <a:ext cx="3047999" cy="386054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загальний обсяг </a:t>
          </a:r>
          <a:r>
            <a:rPr lang="u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встановлює </a:t>
          </a:r>
          <a:r>
            <a:rPr lang="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засновник закладу, але </a:t>
          </a:r>
          <a:r>
            <a:rPr lang="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менше </a:t>
          </a:r>
          <a:r>
            <a:rPr lang="uk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ніж </a:t>
          </a:r>
          <a:r>
            <a:rPr lang="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120 годин </a:t>
          </a:r>
          <a:r>
            <a:rPr lang="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п'ять </a:t>
          </a:r>
          <a:r>
            <a:rPr lang="u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років </a:t>
          </a:r>
          <a:r>
            <a:rPr lang="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(п. 16)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38353"/>
        <a:ext cx="3047999" cy="3860542"/>
      </dsp:txXfrm>
    </dsp:sp>
    <dsp:sp modelId="{6ABC3BF5-0147-4D64-B0D2-0A84C89B2815}">
      <dsp:nvSpPr>
        <dsp:cNvPr id="0" name=""/>
        <dsp:cNvSpPr/>
      </dsp:nvSpPr>
      <dsp:spPr>
        <a:xfrm>
          <a:off x="3047999" y="1838353"/>
          <a:ext cx="3047999" cy="386054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+10% інклюзія</a:t>
          </a:r>
        </a:p>
      </dsp:txBody>
      <dsp:txXfrm>
        <a:off x="3047999" y="1838353"/>
        <a:ext cx="3047999" cy="3860542"/>
      </dsp:txXfrm>
    </dsp:sp>
    <dsp:sp modelId="{14B2ADD4-CBD1-4AF0-923A-97D8312B56E0}">
      <dsp:nvSpPr>
        <dsp:cNvPr id="0" name=""/>
        <dsp:cNvSpPr/>
      </dsp:nvSpPr>
      <dsp:spPr>
        <a:xfrm>
          <a:off x="6095999" y="1838353"/>
          <a:ext cx="3047999" cy="386054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керівники закладів дошкільної освіти, які </a:t>
          </a:r>
          <a:r>
            <a:rPr lang="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вперше </a:t>
          </a:r>
          <a:r>
            <a:rPr lang="uk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призначені </a:t>
          </a:r>
          <a:r>
            <a:rPr lang="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uk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відповідну </a:t>
          </a:r>
          <a:r>
            <a:rPr lang="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посаду, проходять </a:t>
          </a:r>
          <a:r>
            <a:rPr lang="uk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відповідно </a:t>
          </a:r>
          <a:r>
            <a:rPr lang="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займаної </a:t>
          </a:r>
          <a:r>
            <a:rPr lang="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посади </a:t>
          </a:r>
          <a:r>
            <a:rPr lang="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протягом двох перших </a:t>
          </a:r>
          <a:r>
            <a:rPr lang="uk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років </a:t>
          </a:r>
          <a:r>
            <a:rPr lang="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роботи </a:t>
          </a:r>
          <a:r>
            <a:rPr lang="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(п. 16)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5999" y="1838353"/>
        <a:ext cx="3047999" cy="3860542"/>
      </dsp:txXfrm>
    </dsp:sp>
    <dsp:sp modelId="{3459CB6E-07FC-42A1-9196-EB1591F1730C}">
      <dsp:nvSpPr>
        <dsp:cNvPr id="0" name=""/>
        <dsp:cNvSpPr/>
      </dsp:nvSpPr>
      <dsp:spPr>
        <a:xfrm>
          <a:off x="9143999" y="1838353"/>
          <a:ext cx="3047999" cy="386054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тренінги/майстер класи - 15 год.;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дистанційні курси - 15 год.;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творча група-7-8 год.  </a:t>
          </a:r>
          <a:endParaRPr lang="uk-UA" sz="2400" kern="1200" dirty="0"/>
        </a:p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kern="1200" dirty="0"/>
        </a:p>
      </dsp:txBody>
      <dsp:txXfrm>
        <a:off x="9143999" y="1838353"/>
        <a:ext cx="3047999" cy="3860542"/>
      </dsp:txXfrm>
    </dsp:sp>
    <dsp:sp modelId="{1FCD3557-AA97-4814-A46E-8A46FA642410}">
      <dsp:nvSpPr>
        <dsp:cNvPr id="0" name=""/>
        <dsp:cNvSpPr/>
      </dsp:nvSpPr>
      <dsp:spPr>
        <a:xfrm>
          <a:off x="0" y="5698895"/>
          <a:ext cx="12191999" cy="42894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66B90-1CC1-46E8-91A0-2FAC71588FFF}">
      <dsp:nvSpPr>
        <dsp:cNvPr id="0" name=""/>
        <dsp:cNvSpPr/>
      </dsp:nvSpPr>
      <dsp:spPr>
        <a:xfrm>
          <a:off x="11529" y="1235191"/>
          <a:ext cx="1875632" cy="438761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Подає директору (уповноваженій особі), протягом наступних 15 календарних днів, пропозицію до плану підвищення кваліфікації на рік з інформацією про:</a:t>
          </a:r>
          <a:endParaRPr lang="uk-UA" sz="2000" kern="1200" dirty="0"/>
        </a:p>
      </dsp:txBody>
      <dsp:txXfrm>
        <a:off x="66464" y="1290126"/>
        <a:ext cx="1765762" cy="4277745"/>
      </dsp:txXfrm>
    </dsp:sp>
    <dsp:sp modelId="{923CAAF7-6F13-4FA7-8707-CD108DE034F6}">
      <dsp:nvSpPr>
        <dsp:cNvPr id="0" name=""/>
        <dsp:cNvSpPr/>
      </dsp:nvSpPr>
      <dsp:spPr>
        <a:xfrm>
          <a:off x="2034208" y="3246660"/>
          <a:ext cx="311740" cy="364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2034208" y="3319595"/>
        <a:ext cx="218218" cy="218807"/>
      </dsp:txXfrm>
    </dsp:sp>
    <dsp:sp modelId="{14F6E053-9EED-4A3D-8A39-22D176F9CD1B}">
      <dsp:nvSpPr>
        <dsp:cNvPr id="0" name=""/>
        <dsp:cNvSpPr/>
      </dsp:nvSpPr>
      <dsp:spPr>
        <a:xfrm>
          <a:off x="2475350" y="1235191"/>
          <a:ext cx="1470472" cy="438761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тему (напрям, найменування) програми (курсу, лекції, модуля тощо)</a:t>
          </a:r>
          <a:endParaRPr lang="uk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8419" y="1278260"/>
        <a:ext cx="1384334" cy="4301477"/>
      </dsp:txXfrm>
    </dsp:sp>
    <dsp:sp modelId="{BEA60057-736B-4238-A1B5-E9EC03713690}">
      <dsp:nvSpPr>
        <dsp:cNvPr id="0" name=""/>
        <dsp:cNvSpPr/>
      </dsp:nvSpPr>
      <dsp:spPr>
        <a:xfrm>
          <a:off x="4092870" y="3246660"/>
          <a:ext cx="311740" cy="364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4092870" y="3319595"/>
        <a:ext cx="218218" cy="218807"/>
      </dsp:txXfrm>
    </dsp:sp>
    <dsp:sp modelId="{00A22EA6-3B60-43FB-98CF-BB4AF6587675}">
      <dsp:nvSpPr>
        <dsp:cNvPr id="0" name=""/>
        <dsp:cNvSpPr/>
      </dsp:nvSpPr>
      <dsp:spPr>
        <a:xfrm>
          <a:off x="4534012" y="1235191"/>
          <a:ext cx="1470472" cy="438761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endParaRPr lang="uk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7081" y="1278260"/>
        <a:ext cx="1384334" cy="4301477"/>
      </dsp:txXfrm>
    </dsp:sp>
    <dsp:sp modelId="{BD22F21D-5E85-4031-BF41-4C8A4481FCB9}">
      <dsp:nvSpPr>
        <dsp:cNvPr id="0" name=""/>
        <dsp:cNvSpPr/>
      </dsp:nvSpPr>
      <dsp:spPr>
        <a:xfrm>
          <a:off x="6151532" y="3246660"/>
          <a:ext cx="311740" cy="364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6151532" y="3319595"/>
        <a:ext cx="218218" cy="218807"/>
      </dsp:txXfrm>
    </dsp:sp>
    <dsp:sp modelId="{8E9A20D3-8BD6-4032-A4AF-3C2B3307A7B4}">
      <dsp:nvSpPr>
        <dsp:cNvPr id="0" name=""/>
        <dsp:cNvSpPr/>
      </dsp:nvSpPr>
      <dsp:spPr>
        <a:xfrm>
          <a:off x="6592674" y="1235191"/>
          <a:ext cx="1470472" cy="438761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обсяг (тривалість)</a:t>
          </a:r>
        </a:p>
      </dsp:txBody>
      <dsp:txXfrm>
        <a:off x="6635743" y="1278260"/>
        <a:ext cx="1384334" cy="4301477"/>
      </dsp:txXfrm>
    </dsp:sp>
    <dsp:sp modelId="{56936D12-D958-4863-AC1A-E5FD10325AFA}">
      <dsp:nvSpPr>
        <dsp:cNvPr id="0" name=""/>
        <dsp:cNvSpPr/>
      </dsp:nvSpPr>
      <dsp:spPr>
        <a:xfrm>
          <a:off x="8210194" y="3246660"/>
          <a:ext cx="311740" cy="364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8210194" y="3319595"/>
        <a:ext cx="218218" cy="218807"/>
      </dsp:txXfrm>
    </dsp:sp>
    <dsp:sp modelId="{B2F0AE73-9AB1-4347-9DA7-006F007D233B}">
      <dsp:nvSpPr>
        <dsp:cNvPr id="0" name=""/>
        <dsp:cNvSpPr/>
      </dsp:nvSpPr>
      <dsp:spPr>
        <a:xfrm>
          <a:off x="8651336" y="1235191"/>
          <a:ext cx="1470472" cy="438761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суб'єкта (суб'єктів) підвищення кваліфікації</a:t>
          </a:r>
        </a:p>
      </dsp:txBody>
      <dsp:txXfrm>
        <a:off x="8694405" y="1278260"/>
        <a:ext cx="1384334" cy="4301477"/>
      </dsp:txXfrm>
    </dsp:sp>
    <dsp:sp modelId="{DAFCD122-362A-4009-BAA6-3A20CADD51CA}">
      <dsp:nvSpPr>
        <dsp:cNvPr id="0" name=""/>
        <dsp:cNvSpPr/>
      </dsp:nvSpPr>
      <dsp:spPr>
        <a:xfrm>
          <a:off x="10255682" y="3246660"/>
          <a:ext cx="283811" cy="364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10255682" y="3319595"/>
        <a:ext cx="198668" cy="218807"/>
      </dsp:txXfrm>
    </dsp:sp>
    <dsp:sp modelId="{A8339AC9-3263-44E5-A4EA-4839000E658F}">
      <dsp:nvSpPr>
        <dsp:cNvPr id="0" name=""/>
        <dsp:cNvSpPr/>
      </dsp:nvSpPr>
      <dsp:spPr>
        <a:xfrm>
          <a:off x="10657302" y="1235191"/>
          <a:ext cx="1470472" cy="438761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вартість підвищення кваліфікації (у разі встановлення)</a:t>
          </a:r>
        </a:p>
      </dsp:txBody>
      <dsp:txXfrm>
        <a:off x="10700371" y="1278260"/>
        <a:ext cx="1384334" cy="4301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374E9-3419-4969-961E-67C9CCB12C48}">
      <dsp:nvSpPr>
        <dsp:cNvPr id="0" name=""/>
        <dsp:cNvSpPr/>
      </dsp:nvSpPr>
      <dsp:spPr>
        <a:xfrm>
          <a:off x="0" y="392484"/>
          <a:ext cx="12180366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BE6CB1-D865-4B1D-AF25-05F5408169AB}">
      <dsp:nvSpPr>
        <dsp:cNvPr id="0" name=""/>
        <dsp:cNvSpPr/>
      </dsp:nvSpPr>
      <dsp:spPr>
        <a:xfrm>
          <a:off x="579875" y="53004"/>
          <a:ext cx="1159750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2272" tIns="0" rIns="3222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Arial"/>
            <a:buNone/>
          </a:pPr>
          <a:r>
            <a:rPr lang="ru-RU" sz="2400" b="1" i="0" u="none" kern="120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Педагог подає клопотання до педради про визнання результатів підвищення кваліфікації (протягом місяця після завершення навчання) 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019" y="86148"/>
        <a:ext cx="11531217" cy="612672"/>
      </dsp:txXfrm>
    </dsp:sp>
    <dsp:sp modelId="{C013685D-F35A-4F49-9320-97DAD9E3030E}">
      <dsp:nvSpPr>
        <dsp:cNvPr id="0" name=""/>
        <dsp:cNvSpPr/>
      </dsp:nvSpPr>
      <dsp:spPr>
        <a:xfrm>
          <a:off x="0" y="1435764"/>
          <a:ext cx="12180366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61DDC8-AE93-4B10-8971-82EC3D9549C8}">
      <dsp:nvSpPr>
        <dsp:cNvPr id="0" name=""/>
        <dsp:cNvSpPr/>
      </dsp:nvSpPr>
      <dsp:spPr>
        <a:xfrm>
          <a:off x="579875" y="1096284"/>
          <a:ext cx="1159750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2272" tIns="0" rIns="3222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Arial"/>
            <a:buNone/>
          </a:pPr>
          <a:r>
            <a:rPr lang="ru-RU" sz="2400" b="1" i="0" u="none" kern="120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Клопотання протягом місяця з дня подання розглядається педрадою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019" y="1129428"/>
        <a:ext cx="11531217" cy="612672"/>
      </dsp:txXfrm>
    </dsp:sp>
    <dsp:sp modelId="{375706ED-D453-4A51-9B69-B323DC87E894}">
      <dsp:nvSpPr>
        <dsp:cNvPr id="0" name=""/>
        <dsp:cNvSpPr/>
      </dsp:nvSpPr>
      <dsp:spPr>
        <a:xfrm>
          <a:off x="0" y="2896889"/>
          <a:ext cx="12180366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7A024D-08E1-44EE-8F94-591C1D4E8EBC}">
      <dsp:nvSpPr>
        <dsp:cNvPr id="0" name=""/>
        <dsp:cNvSpPr/>
      </dsp:nvSpPr>
      <dsp:spPr>
        <a:xfrm>
          <a:off x="579875" y="2139564"/>
          <a:ext cx="11597505" cy="10968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2272" tIns="0" rIns="3222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Arial"/>
            <a:buNone/>
          </a:pPr>
          <a:r>
            <a:rPr lang="uk-UA" sz="2400" b="1" i="0" u="none" kern="120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Педпрацівник звітує на педраді (якість виконання програми, результати підвищення кваліфікації, про виконане завдання підв. кваліфік (п.3), дотримання умов договору)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417" y="2193106"/>
        <a:ext cx="11490421" cy="989721"/>
      </dsp:txXfrm>
    </dsp:sp>
    <dsp:sp modelId="{5981A3BC-1C05-465C-B295-3C501EDF570C}">
      <dsp:nvSpPr>
        <dsp:cNvPr id="0" name=""/>
        <dsp:cNvSpPr/>
      </dsp:nvSpPr>
      <dsp:spPr>
        <a:xfrm>
          <a:off x="0" y="3940169"/>
          <a:ext cx="12180366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0D6EDA-3EB3-425D-936C-8F7BCF4406CE}">
      <dsp:nvSpPr>
        <dsp:cNvPr id="0" name=""/>
        <dsp:cNvSpPr/>
      </dsp:nvSpPr>
      <dsp:spPr>
        <a:xfrm>
          <a:off x="579875" y="3600689"/>
          <a:ext cx="1159750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2272" tIns="0" rIns="3222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Arial"/>
            <a:buNone/>
          </a:pPr>
          <a:r>
            <a:rPr lang="ru-RU" sz="2400" b="1" i="0" u="none" kern="120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Педрада приймає рішення: визнання/невизнання результатів підвищення кваліфікації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019" y="3633833"/>
        <a:ext cx="11531217" cy="612672"/>
      </dsp:txXfrm>
    </dsp:sp>
    <dsp:sp modelId="{F4060DD6-37C0-4B52-A82C-03F107E16CCE}">
      <dsp:nvSpPr>
        <dsp:cNvPr id="0" name=""/>
        <dsp:cNvSpPr/>
      </dsp:nvSpPr>
      <dsp:spPr>
        <a:xfrm>
          <a:off x="0" y="4983449"/>
          <a:ext cx="12180366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73D385-5C80-48DD-98A7-96C59D2E3DCB}">
      <dsp:nvSpPr>
        <dsp:cNvPr id="0" name=""/>
        <dsp:cNvSpPr/>
      </dsp:nvSpPr>
      <dsp:spPr>
        <a:xfrm>
          <a:off x="579875" y="4643969"/>
          <a:ext cx="1159750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2272" tIns="0" rIns="3222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72423"/>
            </a:buClr>
            <a:buSzPts val="1800"/>
            <a:buFont typeface="Microsoft Yahei"/>
            <a:buNone/>
          </a:pPr>
          <a:r>
            <a:rPr lang="ru-RU" sz="2400" b="1" i="0" u="none" kern="120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rPr>
            <a:t>!!!! До 1 січня 2020 року розробити та затвердити на педраді Порядок визнання результатів підвищення кваліфікації 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019" y="4677113"/>
        <a:ext cx="11531217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52DC5-D365-4D87-9B81-4F8B69E04D6B}">
      <dsp:nvSpPr>
        <dsp:cNvPr id="0" name=""/>
        <dsp:cNvSpPr/>
      </dsp:nvSpPr>
      <dsp:spPr>
        <a:xfrm>
          <a:off x="0" y="376920"/>
          <a:ext cx="121919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20D30-B912-420E-A211-4FBF469834ED}">
      <dsp:nvSpPr>
        <dsp:cNvPr id="0" name=""/>
        <dsp:cNvSpPr/>
      </dsp:nvSpPr>
      <dsp:spPr>
        <a:xfrm>
          <a:off x="609599" y="64949"/>
          <a:ext cx="9464307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 години, якщо завершення атестації припадає на 2020 рік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4271" y="109621"/>
        <a:ext cx="9374963" cy="825776"/>
      </dsp:txXfrm>
    </dsp:sp>
    <dsp:sp modelId="{F2608690-D58D-4B18-86F3-B08DC2E4C48F}">
      <dsp:nvSpPr>
        <dsp:cNvPr id="0" name=""/>
        <dsp:cNvSpPr/>
      </dsp:nvSpPr>
      <dsp:spPr>
        <a:xfrm>
          <a:off x="0" y="1928669"/>
          <a:ext cx="121919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A2F1A-4B49-4F9C-B4C8-A66522FB1E03}">
      <dsp:nvSpPr>
        <dsp:cNvPr id="0" name=""/>
        <dsp:cNvSpPr/>
      </dsp:nvSpPr>
      <dsp:spPr>
        <a:xfrm>
          <a:off x="609599" y="1471109"/>
          <a:ext cx="9309322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48 годин, якщо завершення атестації припадає на 2021 рік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4271" y="1515781"/>
        <a:ext cx="9219978" cy="825776"/>
      </dsp:txXfrm>
    </dsp:sp>
    <dsp:sp modelId="{D5940746-74C8-4A83-8F63-A7AF51E47A78}">
      <dsp:nvSpPr>
        <dsp:cNvPr id="0" name=""/>
        <dsp:cNvSpPr/>
      </dsp:nvSpPr>
      <dsp:spPr>
        <a:xfrm>
          <a:off x="0" y="3334829"/>
          <a:ext cx="121919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0F015-A0D2-49E5-94B9-80D7C5B7BE50}">
      <dsp:nvSpPr>
        <dsp:cNvPr id="0" name=""/>
        <dsp:cNvSpPr/>
      </dsp:nvSpPr>
      <dsp:spPr>
        <a:xfrm>
          <a:off x="609599" y="2877269"/>
          <a:ext cx="9154338" cy="9151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72 години, якщо завершення атестації припадає на 2022 рік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4271" y="2921941"/>
        <a:ext cx="9064994" cy="825776"/>
      </dsp:txXfrm>
    </dsp:sp>
    <dsp:sp modelId="{EE0FBD34-BF65-4F87-A166-E23D34BC7556}">
      <dsp:nvSpPr>
        <dsp:cNvPr id="0" name=""/>
        <dsp:cNvSpPr/>
      </dsp:nvSpPr>
      <dsp:spPr>
        <a:xfrm>
          <a:off x="0" y="4740989"/>
          <a:ext cx="121919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A5E9D-50CE-44EA-9E00-8DA5EC54F088}">
      <dsp:nvSpPr>
        <dsp:cNvPr id="0" name=""/>
        <dsp:cNvSpPr/>
      </dsp:nvSpPr>
      <dsp:spPr>
        <a:xfrm>
          <a:off x="609599" y="4283429"/>
          <a:ext cx="8937393" cy="9151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120 годин, якщо завершення атестації припадає на 2023 рік та наступні роки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4271" y="4328101"/>
        <a:ext cx="8848049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4ADA8-981F-41C6-B575-DB22CFD4295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01CA-14A1-4CCB-8868-F357A053E4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609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001CA-14A1-4CCB-8868-F357A053E4C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13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001CA-14A1-4CCB-8868-F357A053E4C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35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001CA-14A1-4CCB-8868-F357A053E4C4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279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89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2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8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>
            <a:off x="609600" y="6356985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4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4165600" y="6356985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737600" y="6356985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44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44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44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44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44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44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44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44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44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02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3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0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9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97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4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9C9A4-3BF2-469E-8DEB-34F5824EDD41}" type="datetimeFigureOut">
              <a:rPr lang="uk-UA" smtClean="0"/>
              <a:t>15.09.2020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89B5F60-E838-4D3A-8517-CC0488CE1494}" type="slidenum">
              <a:rPr lang="uk-UA" smtClean="0"/>
              <a:t>‹#›</a:t>
            </a:fld>
            <a:endParaRPr lang="uk-UA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8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53E79F-282F-4965-9CAE-4BF5B7056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561" y="309966"/>
            <a:ext cx="9294291" cy="2914986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підвищення кваліфікації педагогічних працівників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032A392-EF57-4D3A-9D0D-0091F8B6C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952"/>
            <a:ext cx="7274257" cy="3633047"/>
          </a:xfrm>
          <a:prstGeom prst="rect">
            <a:avLst/>
          </a:prstGeom>
          <a:effectLst>
            <a:softEdge rad="317500"/>
          </a:effectLst>
          <a:scene3d>
            <a:camera prst="perspectiveRight"/>
            <a:lightRig rig="threePt" dir="t"/>
          </a:scene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572D13-F987-45BF-B9DA-137648F65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17" y="51337"/>
            <a:ext cx="2966883" cy="1559515"/>
          </a:xfrm>
          <a:prstGeom prst="rect">
            <a:avLst/>
          </a:prstGeom>
          <a:effectLst>
            <a:softEdge rad="1270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8283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CC85D-D31E-41E8-BA09-45CF3006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19" y="1"/>
            <a:ext cx="9649135" cy="2015731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І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EF18A6C-37EA-432F-8E34-1B1CA1BD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1C06A9DC-B145-4940-A13C-85A2DF6AA7BD}"/>
              </a:ext>
            </a:extLst>
          </p:cNvPr>
          <p:cNvSpPr/>
          <p:nvPr/>
        </p:nvSpPr>
        <p:spPr>
          <a:xfrm>
            <a:off x="1" y="1391655"/>
            <a:ext cx="7328848" cy="51933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підставі ПЛАНУ у</a:t>
            </a:r>
            <a:r>
              <a:rPr lang="uk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кладає договори з суб'єктами підвищення кваліфікації про надання освітніх послуг з підвищення кваліфікації на відповідний рік, на підставі плану підвищення кваліфікації</a:t>
            </a:r>
            <a:endParaRPr lang="uk-UA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6" name="Блок-схема: альтернативний процес 5">
            <a:extLst>
              <a:ext uri="{FF2B5EF4-FFF2-40B4-BE49-F238E27FC236}">
                <a16:creationId xmlns:a16="http://schemas.microsoft.com/office/drawing/2014/main" xmlns="" id="{A8CF7391-2EB6-4067-A70F-DB7207AD6896}"/>
              </a:ext>
            </a:extLst>
          </p:cNvPr>
          <p:cNvSpPr/>
          <p:nvPr/>
        </p:nvSpPr>
        <p:spPr>
          <a:xfrm>
            <a:off x="7656394" y="559558"/>
            <a:ext cx="4230806" cy="655092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2000"/>
            </a:pPr>
            <a:r>
              <a:rPr lang="uk-UA" sz="24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 договорі сторони можуть прописати, де та як саме організовується підвищення кваліфікації:</a:t>
            </a:r>
            <a:endParaRPr lang="uk-UA" sz="24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742950" lvl="1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 місцем провадження освітньої діяльності суб’єкта;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та/або за місцем роботи педагогічних та/або науково-педагогічних працівників;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 іншим місцем (місцями);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та/або дистанційно.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4032" cy="11422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1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1518834" y="619932"/>
            <a:ext cx="9205993" cy="4463512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10000"/>
              </a:lnSpc>
              <a:buClr>
                <a:srgbClr val="572423"/>
              </a:buClr>
              <a:buSzPts val="2400"/>
            </a:pPr>
            <a:r>
              <a:rPr lang="uk-UA" sz="4000" b="1" dirty="0">
                <a:solidFill>
                  <a:srgbClr val="572423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Факт підвищення кваліфікації підтверджується актом про надання послуги з підвищення кваліфікації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10000"/>
              </a:lnSpc>
              <a:buClr>
                <a:srgbClr val="572423"/>
              </a:buClr>
              <a:buSzPts val="2400"/>
            </a:pPr>
            <a:r>
              <a:rPr lang="uk-UA" sz="4000" b="1" dirty="0">
                <a:solidFill>
                  <a:srgbClr val="572423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П.36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" y="48829"/>
            <a:ext cx="504032" cy="11422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0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914401" y="511444"/>
            <a:ext cx="10151390" cy="5114441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Сертифікат, виданий суб’єктом підвищення кваліфікації, не потребує додаткового визнання (пункт 12 Порядку)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D910D9-EB32-475B-8EB6-61536FEFC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2" y="-1"/>
            <a:ext cx="2638567" cy="2638567"/>
          </a:xfrm>
          <a:prstGeom prst="rect">
            <a:avLst/>
          </a:prstGeom>
          <a:effectLst>
            <a:softEdge rad="63500"/>
          </a:effectLst>
          <a:scene3d>
            <a:camera prst="perspectiveLeft"/>
            <a:lightRig rig="threePt" dir="t"/>
          </a:scene3d>
        </p:spPr>
      </p:pic>
      <p:pic>
        <p:nvPicPr>
          <p:cNvPr id="5" name="Picture 7" descr="Результат пошуку зображень за запитом &quot;картинки нормативні документ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2950"/>
            <a:ext cx="13446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98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FAAE3-903B-40AB-BC3D-5A01E8F0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746" y="0"/>
            <a:ext cx="10645254" cy="23610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/>
            </a:r>
            <a:br>
              <a:rPr lang="ru-RU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</a:br>
            <a:r>
              <a:rPr lang="ru-RU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Порядок </a:t>
            </a:r>
            <a:r>
              <a:rPr lang="ru-RU" b="1" dirty="0" err="1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визнання</a:t>
            </a:r>
            <a:r>
              <a:rPr lang="ru-RU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ru-RU" b="1" dirty="0" err="1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результатів</a:t>
            </a:r>
            <a:r>
              <a:rPr lang="ru-RU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ru-RU" b="1" dirty="0" err="1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підвищення</a:t>
            </a:r>
            <a:r>
              <a:rPr lang="ru-RU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ru-RU" b="1" dirty="0" err="1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кваліфікації</a:t>
            </a:r>
            <a:r>
              <a:rPr lang="ru-RU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П.25 Порядку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підвищення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кваліфікації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E87D06FF-624C-43A9-B4E0-B1D5F7CFC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491633"/>
              </p:ext>
            </p:extLst>
          </p:nvPr>
        </p:nvGraphicFramePr>
        <p:xfrm>
          <a:off x="0" y="1241946"/>
          <a:ext cx="12180367" cy="561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92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371959"/>
            <a:ext cx="7184172" cy="164851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Підвищення кваліфікації педагогів, </a:t>
            </a:r>
            <a:br>
              <a:rPr lang="uk-UA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</a:br>
            <a:r>
              <a:rPr lang="uk-UA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які атестуються у 2020 році</a:t>
            </a:r>
            <a:br>
              <a:rPr lang="uk-UA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</a:br>
            <a:r>
              <a:rPr lang="uk-UA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Google Shape;201;p1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1285" t="16975" r="33447" b="15123"/>
          <a:stretch/>
        </p:blipFill>
        <p:spPr>
          <a:xfrm>
            <a:off x="139484" y="2020475"/>
            <a:ext cx="4308529" cy="47346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" name="Місце для вмісту 12">
            <a:extLst>
              <a:ext uri="{FF2B5EF4-FFF2-40B4-BE49-F238E27FC236}">
                <a16:creationId xmlns:a16="http://schemas.microsoft.com/office/drawing/2014/main" xmlns="" id="{50A3AA6A-8BC0-40C2-8FA7-6BE7D479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498" y="2020475"/>
            <a:ext cx="4131370" cy="483752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4C8E7D-D6A9-4F23-9FF3-2AD5D1181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91" y="108625"/>
            <a:ext cx="2668092" cy="1402459"/>
          </a:xfrm>
          <a:prstGeom prst="rect">
            <a:avLst/>
          </a:prstGeom>
          <a:effectLst>
            <a:softEdge rad="127000"/>
          </a:effectLst>
          <a:scene3d>
            <a:camera prst="perspectiveLef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8911524" y="2020475"/>
            <a:ext cx="31151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1/9-683 від 04.11.2019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«Щодо підвищення кваліфікації та атестації педагогічних працівників»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092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854" y="0"/>
            <a:ext cx="9722000" cy="162732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Визначено мінімальні вимоги щодо обсягу 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(кількості годин) підвищення кваліфікації педагогів ЗДО не менше ніж: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806966"/>
              </p:ext>
            </p:extLst>
          </p:nvPr>
        </p:nvGraphicFramePr>
        <p:xfrm>
          <a:off x="0" y="1270860"/>
          <a:ext cx="12191999" cy="558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19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549832" y="573437"/>
            <a:ext cx="8880528" cy="5253926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Щорічний обсяг (кількість годин)  підвищення кваліфікації визначається педагогічним працівником та має бути відображений у відповідному плані підвищення кваліфікації , а в рік проходження атестації має бути не меншим зазначених вище обсягів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Picture 5" descr="Результат пошуку зображень за запитом &quot;картинки Знаки це важлив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5" y="-80963"/>
            <a:ext cx="1187450" cy="20129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1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4;p15">
            <a:extLst>
              <a:ext uri="{FF2B5EF4-FFF2-40B4-BE49-F238E27FC236}">
                <a16:creationId xmlns:a16="http://schemas.microsoft.com/office/drawing/2014/main" xmlns="" id="{376FC827-D949-47B1-947F-786ACDD2E9A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929" b="14845"/>
          <a:stretch/>
        </p:blipFill>
        <p:spPr>
          <a:xfrm>
            <a:off x="1897039" y="1"/>
            <a:ext cx="902117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7841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/>
          <p:nvPr/>
        </p:nvSpPr>
        <p:spPr>
          <a:xfrm>
            <a:off x="946785" y="634364"/>
            <a:ext cx="794384" cy="27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spAutoFit/>
          </a:bodyPr>
          <a:lstStyle/>
          <a:p>
            <a:pPr>
              <a:buClr>
                <a:srgbClr val="FFFFFF"/>
              </a:buClr>
              <a:buSzPts val="100"/>
            </a:pPr>
            <a:r>
              <a:rPr lang="uk-UA" sz="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PPT模板下载：www.1ppt.com/moban/     行业PPT模板：www.1ppt.com/hangye/ </a:t>
            </a:r>
            <a:endParaRPr sz="2160"/>
          </a:p>
          <a:p>
            <a:pPr>
              <a:buClr>
                <a:srgbClr val="FFFFFF"/>
              </a:buClr>
              <a:buSzPts val="100"/>
            </a:pPr>
            <a:r>
              <a:rPr lang="uk-UA" sz="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节日PPT模板：www.1ppt.com/jieri/           PPT素材下载：www.1ppt.com/sucai/</a:t>
            </a:r>
            <a:endParaRPr sz="2160"/>
          </a:p>
          <a:p>
            <a:pPr>
              <a:buClr>
                <a:srgbClr val="FFFFFF"/>
              </a:buClr>
              <a:buSzPts val="100"/>
            </a:pPr>
            <a:r>
              <a:rPr lang="uk-UA" sz="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PPT背景图片：www.1ppt.com/beijing/      PPT图表下载：www.1ppt.com/tubiao/      </a:t>
            </a:r>
            <a:endParaRPr sz="2160"/>
          </a:p>
          <a:p>
            <a:pPr>
              <a:buClr>
                <a:srgbClr val="FFFFFF"/>
              </a:buClr>
              <a:buSzPts val="100"/>
            </a:pPr>
            <a:r>
              <a:rPr lang="uk-UA" sz="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优秀PPT下载：www.1ppt.com/xiazai/        PPT教程： www.1ppt.com/powerpoint/      </a:t>
            </a:r>
            <a:endParaRPr sz="2160"/>
          </a:p>
          <a:p>
            <a:pPr>
              <a:buClr>
                <a:srgbClr val="FFFFFF"/>
              </a:buClr>
              <a:buSzPts val="100"/>
            </a:pPr>
            <a:r>
              <a:rPr lang="uk-UA" sz="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Word教程： www.1ppt.com/word/              Excel教程：www.1ppt.com/excel/  </a:t>
            </a:r>
            <a:endParaRPr sz="2160"/>
          </a:p>
          <a:p>
            <a:pPr>
              <a:buClr>
                <a:srgbClr val="FFFFFF"/>
              </a:buClr>
              <a:buSzPts val="100"/>
            </a:pPr>
            <a:r>
              <a:rPr lang="uk-UA" sz="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资料下载：www.1ppt.com/ziliao/                PPT课件下载：www.1ppt.com/kejian/ </a:t>
            </a:r>
            <a:endParaRPr sz="2160"/>
          </a:p>
          <a:p>
            <a:pPr>
              <a:buClr>
                <a:srgbClr val="FFFFFF"/>
              </a:buClr>
              <a:buSzPts val="100"/>
            </a:pPr>
            <a:r>
              <a:rPr lang="uk-UA" sz="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范文下载：www.1ppt.com/fanwen/             试卷下载：www.1ppt.com/shiti/  </a:t>
            </a:r>
            <a:endParaRPr sz="2160"/>
          </a:p>
          <a:p>
            <a:pPr>
              <a:buClr>
                <a:srgbClr val="FFFFFF"/>
              </a:buClr>
              <a:buSzPts val="100"/>
            </a:pPr>
            <a:r>
              <a:rPr lang="uk-UA" sz="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教案下载：www.1ppt.com/jiaoan/  </a:t>
            </a:r>
            <a:endParaRPr sz="2160"/>
          </a:p>
          <a:p>
            <a:pPr>
              <a:buClr>
                <a:srgbClr val="FFFFFF"/>
              </a:buClr>
              <a:buSzPts val="100"/>
            </a:pPr>
            <a:r>
              <a:rPr lang="uk-UA" sz="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60"/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10" y="0"/>
            <a:ext cx="109651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6"/>
          <p:cNvSpPr txBox="1"/>
          <p:nvPr/>
        </p:nvSpPr>
        <p:spPr>
          <a:xfrm>
            <a:off x="4956811" y="2305050"/>
            <a:ext cx="6336030" cy="83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uk-UA" sz="48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Дякую за увагу!</a:t>
            </a:r>
            <a:endParaRPr sz="216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922644" y="3139441"/>
            <a:ext cx="4838700" cy="4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spAutoFit/>
          </a:bodyPr>
          <a:lstStyle/>
          <a:p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l="31274" t="19006" r="32390" b="17409"/>
          <a:stretch/>
        </p:blipFill>
        <p:spPr>
          <a:xfrm>
            <a:off x="6174105" y="1165860"/>
            <a:ext cx="5286374" cy="5204460"/>
          </a:xfrm>
          <a:prstGeom prst="rect">
            <a:avLst/>
          </a:prstGeom>
          <a:noFill/>
          <a:ln w="9525" cap="flat" cmpd="sng">
            <a:solidFill>
              <a:srgbClr val="948A54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1" name="Google Shape;101;p2"/>
          <p:cNvSpPr txBox="1"/>
          <p:nvPr/>
        </p:nvSpPr>
        <p:spPr>
          <a:xfrm>
            <a:off x="3413761" y="160021"/>
            <a:ext cx="6480810" cy="75819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B2C1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Clr>
                <a:srgbClr val="572423"/>
              </a:buClr>
              <a:buSzPts val="2400"/>
            </a:pPr>
            <a:r>
              <a:rPr lang="uk-UA" sz="3200" b="1" dirty="0">
                <a:solidFill>
                  <a:srgbClr val="572423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Нормативні документи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l="30080" t="7666" r="30818" b="15753"/>
          <a:stretch/>
        </p:blipFill>
        <p:spPr>
          <a:xfrm>
            <a:off x="982980" y="1114424"/>
            <a:ext cx="4730114" cy="5212080"/>
          </a:xfrm>
          <a:prstGeom prst="rect">
            <a:avLst/>
          </a:prstGeom>
          <a:noFill/>
          <a:ln w="9525" cap="flat" cmpd="sng">
            <a:solidFill>
              <a:srgbClr val="948A54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572D13-F987-45BF-B9DA-137648F65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6883" cy="1559515"/>
          </a:xfrm>
          <a:prstGeom prst="rect">
            <a:avLst/>
          </a:prstGeom>
          <a:effectLst>
            <a:softEdge rad="1270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11F0166-B196-4DCF-9AE7-990BB946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308" y="0"/>
            <a:ext cx="10440692" cy="1968285"/>
          </a:xfrm>
        </p:spPr>
        <p:txBody>
          <a:bodyPr>
            <a:normAutofit fontScale="90000"/>
          </a:bodyPr>
          <a:lstStyle/>
          <a:p>
            <a:pPr algn="ctr"/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КМУ </a:t>
            </a:r>
            <a:r>
              <a:rPr lang="u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21.08.2019 № 800 </a:t>
            </a:r>
            <a:b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«Деякі </a:t>
            </a:r>
            <a:r>
              <a:rPr lang="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</a:t>
            </a:r>
            <a:r>
              <a:rPr lang="uk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педагогічних і науково-педагогічних працівників» </a:t>
            </a:r>
            <a:r>
              <a:rPr lang="u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" sz="2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підвищення кваліфікації педагогічних і науково-педагогічних працівників</a:t>
            </a:r>
            <a:r>
              <a:rPr lang="uk" sz="27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" sz="2700" dirty="0">
                <a:latin typeface="Arial"/>
              </a:rPr>
              <a:t/>
            </a:r>
            <a:br>
              <a:rPr lang="uk" sz="2700" dirty="0">
                <a:latin typeface="Arial"/>
              </a:rPr>
            </a:br>
            <a:endParaRPr lang="uk-UA" sz="2700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xmlns="" id="{1FFD9F93-BFE4-4905-AF7D-C63701E35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291234"/>
              </p:ext>
            </p:extLst>
          </p:nvPr>
        </p:nvGraphicFramePr>
        <p:xfrm>
          <a:off x="0" y="1433015"/>
          <a:ext cx="12091915" cy="582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572D13-F987-45BF-B9DA-137648F65A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85261" cy="1148662"/>
          </a:xfrm>
          <a:prstGeom prst="rect">
            <a:avLst/>
          </a:prstGeom>
          <a:effectLst>
            <a:softEdge rad="12700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6063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738EEC-199F-48BD-B748-4ABD1A31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218" y="-1"/>
            <a:ext cx="9520158" cy="2185262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/>
            </a:r>
            <a:br>
              <a:rPr lang="ru-RU" sz="3600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</a:br>
            <a:r>
              <a:rPr lang="ru-RU" sz="3600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/>
            </a:r>
            <a:br>
              <a:rPr lang="ru-RU" sz="3600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</a:br>
            <a:r>
              <a:rPr lang="ru-RU" sz="3600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/>
            </a:r>
            <a:br>
              <a:rPr lang="ru-RU" sz="3600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</a:br>
            <a:r>
              <a:rPr lang="ru-RU" sz="3600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/>
            </a:r>
            <a:br>
              <a:rPr lang="ru-RU" sz="3600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Хто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обирає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форму, вид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підвищення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кваліфікації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?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П.7 Порядку підвищення кваліфікації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Педагогічні працівники:</a:t>
            </a: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/>
            </a:r>
            <a:b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</a:br>
            <a:endParaRPr lang="uk-UA" sz="36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D9040E90-8D74-47E7-8C0C-F1C90F22B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361708"/>
              </p:ext>
            </p:extLst>
          </p:nvPr>
        </p:nvGraphicFramePr>
        <p:xfrm>
          <a:off x="0" y="1100380"/>
          <a:ext cx="12192000" cy="575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48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BC84C-371C-445F-991C-11A89087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62" y="300250"/>
            <a:ext cx="9520158" cy="1091822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/>
            </a:r>
            <a:br>
              <a:rPr lang="uk-UA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</a:br>
            <a:r>
              <a:rPr lang="uk-UA" b="1" dirty="0">
                <a:solidFill>
                  <a:srgbClr val="572423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Хто надає послуги з підвищення кваліфікації (суб'єкт підвищення кваліфікації)?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E2CEAAB6-6758-4722-9ED5-31733BEE9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731175"/>
              </p:ext>
            </p:extLst>
          </p:nvPr>
        </p:nvGraphicFramePr>
        <p:xfrm>
          <a:off x="1" y="1392072"/>
          <a:ext cx="12192000" cy="546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97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2ABB7D82-7B3E-4318-A3FC-7BCC66C652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1999" cy="612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83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149FB-BEA0-40D0-B6E4-FA0686A1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27" y="218364"/>
            <a:ext cx="10481481" cy="1937981"/>
          </a:xfrm>
        </p:spPr>
        <p:txBody>
          <a:bodyPr>
            <a:normAutofit/>
          </a:bodyPr>
          <a:lstStyle/>
          <a:p>
            <a:pPr lvl="0" algn="ctr"/>
            <a:r>
              <a:rPr lang="uk-UA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Механізм підвищення кваліфікації (</a:t>
            </a:r>
            <a:r>
              <a:rPr lang="uk-UA" sz="31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п.17-20 П)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І 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ДИРЕКТОР/уповноважена особа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B89C7A1-D8D2-410E-8D98-D0ACCE9EC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Блок-схема: пам'ять із посл.доступом 3">
            <a:extLst>
              <a:ext uri="{FF2B5EF4-FFF2-40B4-BE49-F238E27FC236}">
                <a16:creationId xmlns:a16="http://schemas.microsoft.com/office/drawing/2014/main" xmlns="" id="{F3F122D7-2CB0-42C4-9038-39E566C0A796}"/>
              </a:ext>
            </a:extLst>
          </p:cNvPr>
          <p:cNvSpPr/>
          <p:nvPr/>
        </p:nvSpPr>
        <p:spPr>
          <a:xfrm>
            <a:off x="95534" y="1692322"/>
            <a:ext cx="5527344" cy="4135272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Оприлюднює загальний обсяг коштів, передбачений у цьому році на підвищення кваліфікації працівників, невідкладно після затвердження кошторису на рік</a:t>
            </a:r>
            <a:endParaRPr lang="uk-UA" sz="2400" dirty="0"/>
          </a:p>
          <a:p>
            <a:pPr algn="ctr"/>
            <a:endParaRPr lang="uk-UA" dirty="0"/>
          </a:p>
        </p:txBody>
      </p:sp>
      <p:sp>
        <p:nvSpPr>
          <p:cNvPr id="6" name="Блок-схема: альтернативний процес 5">
            <a:extLst>
              <a:ext uri="{FF2B5EF4-FFF2-40B4-BE49-F238E27FC236}">
                <a16:creationId xmlns:a16="http://schemas.microsoft.com/office/drawing/2014/main" xmlns="" id="{7ADD13CE-3B85-4DEA-BECF-6C6DB172EC08}"/>
              </a:ext>
            </a:extLst>
          </p:cNvPr>
          <p:cNvSpPr/>
          <p:nvPr/>
        </p:nvSpPr>
        <p:spPr>
          <a:xfrm>
            <a:off x="6096000" y="1916273"/>
            <a:ext cx="5845791" cy="3911321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 </a:t>
            </a:r>
            <a:r>
              <a:rPr lang="u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підвищення є </a:t>
            </a:r>
            <a:r>
              <a:rPr lang="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 державного, </a:t>
            </a:r>
            <a:r>
              <a:rPr lang="u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 бюджетів, </a:t>
            </a:r>
            <a:r>
              <a:rPr lang="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 </a:t>
            </a:r>
            <a:r>
              <a:rPr lang="u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 </a:t>
            </a:r>
            <a:r>
              <a:rPr lang="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та/або юридичних </a:t>
            </a:r>
            <a:r>
              <a:rPr lang="u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осіб, інші власні </a:t>
            </a:r>
            <a:r>
              <a:rPr lang="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закладу </a:t>
            </a:r>
            <a:r>
              <a:rPr lang="u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та/або його засновника, </a:t>
            </a:r>
            <a:r>
              <a:rPr lang="u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</a:t>
            </a:r>
            <a:r>
              <a:rPr lang="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джерела, не </a:t>
            </a:r>
            <a:r>
              <a:rPr lang="u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заборонені </a:t>
            </a:r>
            <a:r>
              <a:rPr lang="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законодвставом (п. 32)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pic>
        <p:nvPicPr>
          <p:cNvPr id="7" name="Picture 7" descr="Результат пошуку зображень за запитом &quot;картинки нормативні докумен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05" y="5822950"/>
            <a:ext cx="1344613" cy="10350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" y="1"/>
            <a:ext cx="585503" cy="13268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0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571EA-6AB6-4FAD-A658-51FEAA0C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286603"/>
            <a:ext cx="9520158" cy="15671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ІІ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D6429EDA-226B-4927-8056-AAA57428E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928471"/>
              </p:ext>
            </p:extLst>
          </p:nvPr>
        </p:nvGraphicFramePr>
        <p:xfrm>
          <a:off x="1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" y="0"/>
            <a:ext cx="504031" cy="114220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55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0A78E6-00D8-48EE-9A20-47CEDCE0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341194"/>
            <a:ext cx="9520158" cy="167453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ІІІ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РАДА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AE43E3F-DA06-4485-A00C-2A8DD59E9E88}"/>
              </a:ext>
            </a:extLst>
          </p:cNvPr>
          <p:cNvSpPr/>
          <p:nvPr/>
        </p:nvSpPr>
        <p:spPr>
          <a:xfrm>
            <a:off x="750627" y="1241946"/>
            <a:ext cx="10959152" cy="54318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 пропозиції педагогів та затверджує план підвищення кваліфікації на рік у межах кошторису за всіма джерелами надходжень</a:t>
            </a:r>
            <a:endParaRPr lang="uk-UA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9932" cy="14048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34797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Галерея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421</TotalTime>
  <Words>758</Words>
  <Application>Microsoft Office PowerPoint</Application>
  <PresentationFormat>Произвольный</PresentationFormat>
  <Paragraphs>82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Галерея</vt:lpstr>
      <vt:lpstr>Особливості підвищення кваліфікації педагогічних працівників</vt:lpstr>
      <vt:lpstr>Презентация PowerPoint</vt:lpstr>
      <vt:lpstr>  Постанова КМУ від 21.08.2019 № 800  «Деякі питання підвищення кваліфікації педагогічних і науково-педагогічних працівників» - Порядок підвищення кваліфікації педагогічних і науково-педагогічних працівників : </vt:lpstr>
      <vt:lpstr>    Хто обирає форму, вид підвищення кваліфікації? П.7 Порядку підвищення кваліфікації Педагогічні працівники: </vt:lpstr>
      <vt:lpstr> Хто надає послуги з підвищення кваліфікації (суб'єкт підвищення кваліфікації)? </vt:lpstr>
      <vt:lpstr>Презентация PowerPoint</vt:lpstr>
      <vt:lpstr>Механізм підвищення кваліфікації (п.17-20 П) КРОК І  ДИРЕКТОР/уповноважена особа </vt:lpstr>
      <vt:lpstr> КРОК ІІ  ПЕДАГОГ  </vt:lpstr>
      <vt:lpstr>КРОК ІІІ  ПЕДАГОГІЧНА РАДА  </vt:lpstr>
      <vt:lpstr>КРОК ІV ДИРЕКТОР  </vt:lpstr>
      <vt:lpstr>Презентация PowerPoint</vt:lpstr>
      <vt:lpstr>Презентация PowerPoint</vt:lpstr>
      <vt:lpstr> Порядок визнання результатів підвищення кваліфікації П.25 Порядку підвищення кваліфікації   </vt:lpstr>
      <vt:lpstr>Підвищення кваліфікації педагогів,  які атестуються у 2020 році   </vt:lpstr>
      <vt:lpstr>Визначено мінімальні вимоги щодо обсягу  (кількості годин) підвищення кваліфікації педагогів ЗДО не менше ніж: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підвищення кваліфікації педагогічних працівників</dc:title>
  <dc:creator>babich_cmsps</dc:creator>
  <cp:lastModifiedBy>Кристаллик</cp:lastModifiedBy>
  <cp:revision>41</cp:revision>
  <dcterms:created xsi:type="dcterms:W3CDTF">2019-11-13T11:49:19Z</dcterms:created>
  <dcterms:modified xsi:type="dcterms:W3CDTF">2020-09-15T19:56:21Z</dcterms:modified>
</cp:coreProperties>
</file>