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>
        <p:scale>
          <a:sx n="60" d="100"/>
          <a:sy n="60" d="100"/>
        </p:scale>
        <p:origin x="-141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A35E4-38F6-406A-B410-5D64B545C1E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6D9E5-1B5F-43A1-B393-736B72F1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78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B7B87-2DD6-4845-967C-4E6FD8C9D301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E36E0-41A4-4DAB-9B6D-CFC99274D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9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3501008"/>
            <a:ext cx="8316415" cy="30243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 smtClean="0">
                <a:solidFill>
                  <a:srgbClr val="FF0000"/>
                </a:solidFill>
                <a:latin typeface="+mn-lt"/>
              </a:rPr>
              <a:t>Заняття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+mn-lt"/>
              </a:rPr>
              <a:t>за </a:t>
            </a:r>
            <a:r>
              <a:rPr lang="ru-RU" sz="3200" dirty="0" err="1">
                <a:solidFill>
                  <a:srgbClr val="FF0000"/>
                </a:solidFill>
                <a:latin typeface="+mn-lt"/>
              </a:rPr>
              <a:t>освітньою</a:t>
            </a:r>
            <a:r>
              <a:rPr lang="ru-RU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+mn-lt"/>
              </a:rPr>
              <a:t>лінію</a:t>
            </a:r>
            <a:r>
              <a:rPr lang="ru-RU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3200" dirty="0" err="1">
                <a:solidFill>
                  <a:srgbClr val="FF0000"/>
                </a:solidFill>
                <a:latin typeface="+mn-lt"/>
              </a:rPr>
              <a:t>Дитина</a:t>
            </a:r>
            <a:r>
              <a:rPr lang="ru-RU" sz="3200" dirty="0">
                <a:solidFill>
                  <a:srgbClr val="FF0000"/>
                </a:solidFill>
                <a:latin typeface="+mn-lt"/>
              </a:rPr>
              <a:t> в </a:t>
            </a:r>
            <a:r>
              <a:rPr lang="ru-RU" sz="3200" dirty="0" err="1" smtClean="0">
                <a:solidFill>
                  <a:srgbClr val="FF0000"/>
                </a:solidFill>
                <a:latin typeface="+mn-lt"/>
              </a:rPr>
              <a:t>соціумі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» </a:t>
            </a:r>
            <a:br>
              <a:rPr lang="ru-RU" sz="3200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Тема</a:t>
            </a:r>
            <a:r>
              <a:rPr lang="ru-RU" sz="3200" dirty="0">
                <a:solidFill>
                  <a:srgbClr val="FF0000"/>
                </a:solidFill>
                <a:latin typeface="+mn-lt"/>
              </a:rPr>
              <a:t>: «</a:t>
            </a:r>
            <a:r>
              <a:rPr lang="ru-RU" sz="3200" dirty="0" err="1">
                <a:solidFill>
                  <a:srgbClr val="FF0000"/>
                </a:solidFill>
                <a:latin typeface="+mn-lt"/>
              </a:rPr>
              <a:t>Подорож</a:t>
            </a:r>
            <a:r>
              <a:rPr lang="ru-RU" sz="3200" dirty="0">
                <a:solidFill>
                  <a:srgbClr val="FF0000"/>
                </a:solidFill>
                <a:latin typeface="+mn-lt"/>
              </a:rPr>
              <a:t> з </a:t>
            </a:r>
            <a:r>
              <a:rPr lang="ru-RU" sz="3200" dirty="0" err="1">
                <a:solidFill>
                  <a:srgbClr val="FF0000"/>
                </a:solidFill>
                <a:latin typeface="+mn-lt"/>
              </a:rPr>
              <a:t>Робокарами</a:t>
            </a:r>
            <a:r>
              <a:rPr lang="ru-RU" sz="3200" dirty="0">
                <a:solidFill>
                  <a:srgbClr val="FF0000"/>
                </a:solidFill>
                <a:latin typeface="+mn-lt"/>
              </a:rPr>
              <a:t>»</a:t>
            </a:r>
            <a:br>
              <a:rPr lang="ru-RU" sz="3200" dirty="0">
                <a:solidFill>
                  <a:srgbClr val="FF0000"/>
                </a:solidFill>
                <a:latin typeface="+mn-lt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провела </a:t>
            </a:r>
            <a:b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молодшої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№2 «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Чомучки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Ткаченко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Віта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Володимирівна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ДНЗ №69 «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Кристалик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5641487" cy="3168351"/>
          </a:xfrm>
        </p:spPr>
      </p:pic>
    </p:spTree>
    <p:extLst>
      <p:ext uri="{BB962C8B-B14F-4D97-AF65-F5344CB8AC3E}">
        <p14:creationId xmlns:p14="http://schemas.microsoft.com/office/powerpoint/2010/main" val="131981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548681"/>
            <a:ext cx="3636085" cy="165618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Зупинка №3 </a:t>
            </a:r>
            <a:r>
              <a:rPr lang="ru-RU" dirty="0">
                <a:solidFill>
                  <a:srgbClr val="FF0000"/>
                </a:solidFill>
              </a:rPr>
              <a:t>Конструктивна </a:t>
            </a:r>
            <a:r>
              <a:rPr lang="ru-RU" dirty="0" err="1">
                <a:solidFill>
                  <a:srgbClr val="FF0000"/>
                </a:solidFill>
              </a:rPr>
              <a:t>гра</a:t>
            </a:r>
            <a:r>
              <a:rPr lang="ru-RU" dirty="0">
                <a:solidFill>
                  <a:srgbClr val="FF0000"/>
                </a:solidFill>
              </a:rPr>
              <a:t> «</a:t>
            </a:r>
            <a:r>
              <a:rPr lang="ru-RU" dirty="0" err="1">
                <a:solidFill>
                  <a:srgbClr val="FF0000"/>
                </a:solidFill>
              </a:rPr>
              <a:t>Відбудуємо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місто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Робокарів</a:t>
            </a:r>
            <a:r>
              <a:rPr lang="ru-RU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4016375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2348880"/>
            <a:ext cx="4176464" cy="34563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800" b="1" dirty="0" smtClean="0"/>
              <a:t>Мета гри : </a:t>
            </a:r>
            <a:r>
              <a:rPr lang="uk-UA" sz="1800" dirty="0" smtClean="0"/>
              <a:t>розвивати вміння дітей будувати споруди будиночків використовуючи новий різновид конструктора на магнітах,підбирати відповідні фігури за розміром та формою;розвивати дрібну моторику рук та конструктивні здібності дітей; виховувати дружелюбне ставлення один до одного.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9370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9" y="165801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8" y="3442672"/>
            <a:ext cx="4238952" cy="3241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9243"/>
            <a:ext cx="4159294" cy="311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63" y="3437736"/>
            <a:ext cx="36004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12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4653136"/>
            <a:ext cx="7046168" cy="1440160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dirty="0" smtClean="0">
                <a:solidFill>
                  <a:srgbClr val="FF0000"/>
                </a:solidFill>
              </a:rPr>
              <a:t>Дякую за </a:t>
            </a:r>
            <a:r>
              <a:rPr lang="uk-UA" sz="5400" dirty="0" smtClean="0">
                <a:solidFill>
                  <a:srgbClr val="FF0000"/>
                </a:solidFill>
              </a:rPr>
              <a:t>увагу</a:t>
            </a:r>
            <a:r>
              <a:rPr lang="uk-UA" sz="5400" dirty="0" smtClean="0">
                <a:solidFill>
                  <a:srgbClr val="FF0000"/>
                </a:solidFill>
              </a:rPr>
              <a:t>!!!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56084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897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12845"/>
            <a:ext cx="6624736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b="1" dirty="0" err="1" smtClean="0"/>
              <a:t>Програмовий</a:t>
            </a:r>
            <a:r>
              <a:rPr lang="ru-RU" b="1" dirty="0" smtClean="0"/>
              <a:t> </a:t>
            </a:r>
            <a:r>
              <a:rPr lang="ru-RU" b="1" dirty="0" err="1" smtClean="0"/>
              <a:t>зміст</a:t>
            </a:r>
            <a:r>
              <a:rPr lang="ru-RU" dirty="0" smtClean="0"/>
              <a:t>: </a:t>
            </a:r>
            <a:r>
              <a:rPr lang="ru-RU" dirty="0"/>
              <a:t>в </a:t>
            </a:r>
            <a:r>
              <a:rPr lang="ru-RU" dirty="0" err="1"/>
              <a:t>ігровій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закріплювати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про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smtClean="0"/>
              <a:t>транспорту- </a:t>
            </a:r>
            <a:r>
              <a:rPr lang="ru-RU" dirty="0" err="1" smtClean="0"/>
              <a:t>наземний,повітряний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водний</a:t>
            </a:r>
            <a:r>
              <a:rPr lang="ru-RU" dirty="0" smtClean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та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пересування</a:t>
            </a:r>
            <a:r>
              <a:rPr lang="ru-RU" dirty="0"/>
              <a:t>; </a:t>
            </a:r>
            <a:r>
              <a:rPr lang="ru-RU" dirty="0" err="1"/>
              <a:t>збагачувати</a:t>
            </a:r>
            <a:r>
              <a:rPr lang="ru-RU" dirty="0"/>
              <a:t> словник </a:t>
            </a:r>
            <a:r>
              <a:rPr lang="ru-RU" dirty="0" err="1"/>
              <a:t>дітей</a:t>
            </a:r>
            <a:r>
              <a:rPr lang="ru-RU" dirty="0"/>
              <a:t> словами на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транспорту; </a:t>
            </a:r>
            <a:r>
              <a:rPr lang="ru-RU" dirty="0" err="1"/>
              <a:t>закріплювати</a:t>
            </a:r>
            <a:r>
              <a:rPr lang="ru-RU" dirty="0"/>
              <a:t> </a:t>
            </a:r>
            <a:r>
              <a:rPr lang="ru-RU" dirty="0" err="1"/>
              <a:t>узагальнююче</a:t>
            </a:r>
            <a:r>
              <a:rPr lang="ru-RU" dirty="0"/>
              <a:t> слово «транспорт»;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коректурними</a:t>
            </a:r>
            <a:r>
              <a:rPr lang="ru-RU" dirty="0"/>
              <a:t> </a:t>
            </a:r>
            <a:r>
              <a:rPr lang="ru-RU" dirty="0" err="1"/>
              <a:t>таблицями</a:t>
            </a:r>
            <a:r>
              <a:rPr lang="ru-RU" dirty="0"/>
              <a:t>; </a:t>
            </a:r>
            <a:r>
              <a:rPr lang="ru-RU" dirty="0" err="1"/>
              <a:t>закріплювати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геометричних</a:t>
            </a:r>
            <a:r>
              <a:rPr lang="ru-RU" dirty="0"/>
              <a:t> </a:t>
            </a:r>
            <a:r>
              <a:rPr lang="ru-RU" dirty="0" err="1"/>
              <a:t>фігур</a:t>
            </a:r>
            <a:r>
              <a:rPr lang="ru-RU" dirty="0"/>
              <a:t> – </a:t>
            </a:r>
            <a:r>
              <a:rPr lang="ru-RU" dirty="0" err="1"/>
              <a:t>круг,квадрат,трикутник</a:t>
            </a:r>
            <a:r>
              <a:rPr lang="ru-RU" dirty="0"/>
              <a:t>;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конструктивні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</a:t>
            </a:r>
            <a:r>
              <a:rPr lang="ru-RU" dirty="0" err="1"/>
              <a:t>малюків</a:t>
            </a:r>
            <a:r>
              <a:rPr lang="ru-RU" dirty="0"/>
              <a:t>; </a:t>
            </a:r>
            <a:r>
              <a:rPr lang="ru-RU" dirty="0" err="1"/>
              <a:t>привчати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на </a:t>
            </a:r>
            <a:r>
              <a:rPr lang="ru-RU" dirty="0" err="1"/>
              <a:t>запитання</a:t>
            </a:r>
            <a:r>
              <a:rPr lang="ru-RU" dirty="0"/>
              <a:t> </a:t>
            </a:r>
            <a:r>
              <a:rPr lang="ru-RU" dirty="0" err="1"/>
              <a:t>повними</a:t>
            </a:r>
            <a:r>
              <a:rPr lang="ru-RU" dirty="0"/>
              <a:t> </a:t>
            </a:r>
            <a:r>
              <a:rPr lang="ru-RU" dirty="0" err="1"/>
              <a:t>реченнями</a:t>
            </a:r>
            <a:r>
              <a:rPr lang="ru-RU" dirty="0"/>
              <a:t>;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кмітливість,увагу,уяву,спостережливість</a:t>
            </a:r>
            <a:r>
              <a:rPr lang="ru-RU" dirty="0"/>
              <a:t>; </a:t>
            </a:r>
            <a:r>
              <a:rPr lang="ru-RU" dirty="0" err="1"/>
              <a:t>виховувати</a:t>
            </a:r>
            <a:r>
              <a:rPr lang="ru-RU" dirty="0"/>
              <a:t> </a:t>
            </a:r>
            <a:r>
              <a:rPr lang="ru-RU" dirty="0" err="1"/>
              <a:t>дружелюбність,повагу</a:t>
            </a:r>
            <a:r>
              <a:rPr lang="ru-RU" dirty="0"/>
              <a:t> до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транспорту,інтерес</a:t>
            </a:r>
            <a:r>
              <a:rPr lang="ru-RU" dirty="0"/>
              <a:t> до занять.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88" y="4312236"/>
            <a:ext cx="6014442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807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188641"/>
            <a:ext cx="3636085" cy="23762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Зупинка №1 </a:t>
            </a:r>
            <a:r>
              <a:rPr lang="ru-RU" dirty="0">
                <a:solidFill>
                  <a:srgbClr val="FF0000"/>
                </a:solidFill>
              </a:rPr>
              <a:t>Дидактична </a:t>
            </a:r>
            <a:r>
              <a:rPr lang="ru-RU" dirty="0" err="1">
                <a:solidFill>
                  <a:srgbClr val="FF0000"/>
                </a:solidFill>
              </a:rPr>
              <a:t>гра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 </a:t>
            </a:r>
            <a:r>
              <a:rPr lang="ru-RU" dirty="0" err="1">
                <a:solidFill>
                  <a:srgbClr val="FF0000"/>
                </a:solidFill>
              </a:rPr>
              <a:t>Хто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яким</a:t>
            </a:r>
            <a:r>
              <a:rPr lang="ru-RU" dirty="0">
                <a:solidFill>
                  <a:srgbClr val="FF0000"/>
                </a:solidFill>
              </a:rPr>
              <a:t> транспортом </a:t>
            </a:r>
            <a:r>
              <a:rPr lang="ru-RU" dirty="0" err="1">
                <a:solidFill>
                  <a:srgbClr val="FF0000"/>
                </a:solidFill>
              </a:rPr>
              <a:t>керує</a:t>
            </a:r>
            <a:r>
              <a:rPr lang="ru-RU" dirty="0">
                <a:solidFill>
                  <a:srgbClr val="FF0000"/>
                </a:solidFill>
              </a:rPr>
              <a:t>?»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1170781"/>
            <a:ext cx="4016375" cy="401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2708920"/>
            <a:ext cx="3748700" cy="36724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600" b="1" dirty="0" smtClean="0"/>
              <a:t>Мета гри</a:t>
            </a:r>
            <a:r>
              <a:rPr lang="uk-UA" sz="1600" dirty="0" smtClean="0"/>
              <a:t>:</a:t>
            </a:r>
            <a:r>
              <a:rPr lang="ru-RU" sz="1600" dirty="0"/>
              <a:t> </a:t>
            </a:r>
            <a:r>
              <a:rPr lang="ru-RU" sz="1600" dirty="0" err="1" smtClean="0"/>
              <a:t>збагачувати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дітей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різні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види</a:t>
            </a:r>
            <a:r>
              <a:rPr lang="ru-RU" sz="1600" dirty="0" smtClean="0"/>
              <a:t> транспорту та </a:t>
            </a:r>
            <a:r>
              <a:rPr lang="ru-RU" sz="1600" dirty="0" err="1" smtClean="0"/>
              <a:t>професії</a:t>
            </a:r>
            <a:r>
              <a:rPr lang="ru-RU" sz="1600" dirty="0" smtClean="0"/>
              <a:t> людей ,</a:t>
            </a:r>
            <a:r>
              <a:rPr lang="ru-RU" sz="1600" dirty="0" err="1" smtClean="0"/>
              <a:t>які</a:t>
            </a:r>
            <a:r>
              <a:rPr lang="ru-RU" sz="1600" dirty="0" smtClean="0"/>
              <a:t> ним </a:t>
            </a:r>
            <a:r>
              <a:rPr lang="ru-RU" sz="1600" dirty="0" err="1" smtClean="0"/>
              <a:t>керують</a:t>
            </a:r>
            <a:r>
              <a:rPr lang="ru-RU" sz="1600" dirty="0" smtClean="0"/>
              <a:t>; </a:t>
            </a:r>
            <a:r>
              <a:rPr lang="ru-RU" sz="1600" dirty="0" err="1" smtClean="0"/>
              <a:t>розвивати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мовлення,мислення</a:t>
            </a:r>
            <a:r>
              <a:rPr lang="ru-RU" sz="1600" dirty="0" smtClean="0"/>
              <a:t>,</a:t>
            </a:r>
          </a:p>
          <a:p>
            <a:r>
              <a:rPr lang="ru-RU" sz="1600" dirty="0" err="1" smtClean="0"/>
              <a:t>увагу,логічне</a:t>
            </a:r>
            <a:r>
              <a:rPr lang="ru-RU" sz="1600" dirty="0" smtClean="0"/>
              <a:t> </a:t>
            </a:r>
            <a:r>
              <a:rPr lang="ru-RU" sz="1600" dirty="0" err="1" smtClean="0"/>
              <a:t>мислення;виховувати</a:t>
            </a:r>
            <a:r>
              <a:rPr lang="ru-RU" sz="1600" dirty="0"/>
              <a:t> </a:t>
            </a:r>
            <a:r>
              <a:rPr lang="ru-RU" sz="1600" dirty="0" err="1" smtClean="0"/>
              <a:t>спостерелживість</a:t>
            </a:r>
            <a:r>
              <a:rPr lang="ru-RU" sz="1600" dirty="0" smtClean="0"/>
              <a:t> ,</a:t>
            </a:r>
            <a:r>
              <a:rPr lang="ru-RU" sz="1600" dirty="0" err="1" smtClean="0"/>
              <a:t>пізнавальний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інтерес</a:t>
            </a:r>
            <a:r>
              <a:rPr lang="ru-RU" sz="1600" dirty="0" smtClean="0"/>
              <a:t>.</a:t>
            </a:r>
          </a:p>
          <a:p>
            <a:r>
              <a:rPr lang="uk-UA" sz="1600" b="1" dirty="0" smtClean="0"/>
              <a:t>Хід гри</a:t>
            </a:r>
            <a:r>
              <a:rPr lang="uk-UA" sz="1600" dirty="0" smtClean="0"/>
              <a:t>: діти роздивляються картку – поле із зображенням водіїв різних транспортних засобів називають </a:t>
            </a:r>
            <a:r>
              <a:rPr lang="uk-UA" sz="1600" dirty="0" err="1" smtClean="0"/>
              <a:t>ії</a:t>
            </a:r>
            <a:r>
              <a:rPr lang="uk-UA" sz="1600" dirty="0" smtClean="0"/>
              <a:t> та знаходять кожному водієві картку з транспортом яким він керує.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2684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0344"/>
            <a:ext cx="4065916" cy="439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72" y="4290549"/>
            <a:ext cx="2520280" cy="2487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4" y="368080"/>
            <a:ext cx="4578860" cy="5833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889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73" y="152479"/>
            <a:ext cx="5249727" cy="312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61115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3" y="3442124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28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476673"/>
            <a:ext cx="3636085" cy="1152127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err="1" smtClean="0">
                <a:solidFill>
                  <a:srgbClr val="FF0000"/>
                </a:solidFill>
              </a:rPr>
              <a:t>Фізкультхвилинка</a:t>
            </a:r>
            <a:r>
              <a:rPr lang="uk-UA" dirty="0" smtClean="0">
                <a:solidFill>
                  <a:srgbClr val="FF0000"/>
                </a:solidFill>
              </a:rPr>
              <a:t> «Світлофор»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4016375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916832"/>
            <a:ext cx="4032447" cy="43204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300" b="1" dirty="0" smtClean="0"/>
              <a:t>Мета</a:t>
            </a:r>
            <a:r>
              <a:rPr lang="ru-RU" sz="2300" dirty="0" smtClean="0"/>
              <a:t> </a:t>
            </a:r>
            <a:r>
              <a:rPr lang="ru-RU" sz="2300" dirty="0"/>
              <a:t>:</a:t>
            </a:r>
            <a:r>
              <a:rPr lang="ru-RU" sz="2300" dirty="0" err="1" smtClean="0"/>
              <a:t>продовжувати</a:t>
            </a:r>
            <a:r>
              <a:rPr lang="ru-RU" sz="2300" dirty="0" smtClean="0"/>
              <a:t> </a:t>
            </a:r>
            <a:r>
              <a:rPr lang="ru-RU" sz="2300" dirty="0" err="1"/>
              <a:t>закріплювати</a:t>
            </a:r>
            <a:r>
              <a:rPr lang="ru-RU" sz="2300" dirty="0"/>
              <a:t>  </a:t>
            </a:r>
            <a:r>
              <a:rPr lang="ru-RU" sz="2300" dirty="0" err="1" smtClean="0"/>
              <a:t>знання</a:t>
            </a:r>
            <a:r>
              <a:rPr lang="ru-RU" sz="2300" dirty="0" smtClean="0"/>
              <a:t> </a:t>
            </a:r>
            <a:r>
              <a:rPr lang="ru-RU" sz="2300" dirty="0" err="1" smtClean="0"/>
              <a:t>дітей</a:t>
            </a:r>
            <a:r>
              <a:rPr lang="ru-RU" sz="2300" dirty="0" smtClean="0"/>
              <a:t> про </a:t>
            </a:r>
            <a:r>
              <a:rPr lang="ru-RU" sz="2300" dirty="0"/>
              <a:t>правила </a:t>
            </a:r>
            <a:r>
              <a:rPr lang="ru-RU" sz="2300" dirty="0" err="1"/>
              <a:t>дорожнього</a:t>
            </a:r>
            <a:r>
              <a:rPr lang="ru-RU" sz="2300" dirty="0"/>
              <a:t> </a:t>
            </a:r>
            <a:r>
              <a:rPr lang="ru-RU" sz="2300" dirty="0" err="1"/>
              <a:t>руху</a:t>
            </a:r>
            <a:r>
              <a:rPr lang="ru-RU" sz="2300" dirty="0"/>
              <a:t>, </a:t>
            </a:r>
            <a:r>
              <a:rPr lang="ru-RU" sz="2300" dirty="0" err="1"/>
              <a:t>продовжувати</a:t>
            </a:r>
            <a:r>
              <a:rPr lang="ru-RU" sz="2300" dirty="0"/>
              <a:t> </a:t>
            </a:r>
            <a:r>
              <a:rPr lang="ru-RU" sz="2300" dirty="0" err="1"/>
              <a:t>вчити</a:t>
            </a:r>
            <a:r>
              <a:rPr lang="ru-RU" sz="2300" dirty="0"/>
              <a:t> </a:t>
            </a:r>
            <a:r>
              <a:rPr lang="ru-RU" sz="2300" dirty="0" err="1"/>
              <a:t>діяти</a:t>
            </a:r>
            <a:r>
              <a:rPr lang="ru-RU" sz="2300" dirty="0"/>
              <a:t> за сигналом </a:t>
            </a:r>
            <a:r>
              <a:rPr lang="ru-RU" sz="2300" dirty="0" err="1"/>
              <a:t>світлофора</a:t>
            </a:r>
            <a:r>
              <a:rPr lang="ru-RU" sz="2300" dirty="0"/>
              <a:t>. </a:t>
            </a:r>
            <a:r>
              <a:rPr lang="ru-RU" sz="2300" dirty="0" err="1"/>
              <a:t>Розвивати</a:t>
            </a:r>
            <a:r>
              <a:rPr lang="ru-RU" sz="2300" dirty="0"/>
              <a:t> </a:t>
            </a:r>
            <a:r>
              <a:rPr lang="ru-RU" sz="2300" dirty="0" err="1"/>
              <a:t>увагу</a:t>
            </a:r>
            <a:r>
              <a:rPr lang="ru-RU" sz="2300" dirty="0" smtClean="0"/>
              <a:t>.</a:t>
            </a:r>
          </a:p>
          <a:p>
            <a:r>
              <a:rPr lang="uk-UA" sz="2300" b="1" dirty="0" smtClean="0"/>
              <a:t>Хід гри: </a:t>
            </a:r>
            <a:r>
              <a:rPr lang="uk-UA" sz="2300" dirty="0" smtClean="0"/>
              <a:t>діти на автомобілях рухаються по колу за сигналом вихователя за сигналом вихователя виконують певні дії (Зупиняються ,заводять мотор,продовжують рух) </a:t>
            </a:r>
            <a:r>
              <a:rPr lang="uk-UA" sz="2600" dirty="0" smtClean="0"/>
              <a:t>відповідно до сигналу світлофора.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2160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88" y="184840"/>
            <a:ext cx="5112568" cy="383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0784"/>
            <a:ext cx="4272311" cy="241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68" y="4153139"/>
            <a:ext cx="4069120" cy="2513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992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188641"/>
            <a:ext cx="3636085" cy="1800199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rgbClr val="FF0000"/>
                </a:solidFill>
              </a:rPr>
              <a:t>Зупинка №2 Коректурні таблиці «Транспорт»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4016375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060848"/>
            <a:ext cx="4680520" cy="46805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err="1"/>
              <a:t>Основне</a:t>
            </a:r>
            <a:r>
              <a:rPr lang="ru-RU" sz="1600" dirty="0"/>
              <a:t> </a:t>
            </a:r>
            <a:r>
              <a:rPr lang="ru-RU" sz="1600" dirty="0" err="1" smtClean="0"/>
              <a:t>завдання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коректурних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таблиць</a:t>
            </a:r>
            <a:r>
              <a:rPr lang="ru-RU" sz="1600" dirty="0" smtClean="0"/>
              <a:t> </a:t>
            </a:r>
            <a:r>
              <a:rPr lang="ru-RU" sz="1600" dirty="0"/>
              <a:t>— </a:t>
            </a:r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уважному</a:t>
            </a:r>
            <a:r>
              <a:rPr lang="ru-RU" sz="1600" dirty="0"/>
              <a:t> слуховому </a:t>
            </a:r>
            <a:r>
              <a:rPr lang="ru-RU" sz="1600" dirty="0" err="1"/>
              <a:t>сприйняттю</a:t>
            </a:r>
            <a:r>
              <a:rPr lang="ru-RU" sz="1600" dirty="0"/>
              <a:t> і </a:t>
            </a:r>
            <a:r>
              <a:rPr lang="ru-RU" sz="1600" dirty="0" err="1"/>
              <a:t>зосередженому</a:t>
            </a:r>
            <a:r>
              <a:rPr lang="ru-RU" sz="1600" dirty="0"/>
              <a:t> </a:t>
            </a:r>
            <a:r>
              <a:rPr lang="ru-RU" sz="1600" dirty="0" err="1"/>
              <a:t>розгляданню</a:t>
            </a:r>
            <a:r>
              <a:rPr lang="ru-RU" sz="1600" dirty="0"/>
              <a:t> </a:t>
            </a:r>
            <a:r>
              <a:rPr lang="ru-RU" sz="1600" dirty="0" err="1"/>
              <a:t>таблиці</a:t>
            </a:r>
            <a:r>
              <a:rPr lang="ru-RU" sz="1600" dirty="0"/>
              <a:t> </a:t>
            </a:r>
            <a:r>
              <a:rPr lang="ru-RU" sz="1600" dirty="0" err="1"/>
              <a:t>знайти</a:t>
            </a:r>
            <a:r>
              <a:rPr lang="ru-RU" sz="1600" dirty="0"/>
              <a:t> </a:t>
            </a:r>
            <a:r>
              <a:rPr lang="ru-RU" sz="1600" dirty="0" err="1"/>
              <a:t>правильну</a:t>
            </a:r>
            <a:r>
              <a:rPr lang="ru-RU" sz="1600" dirty="0"/>
              <a:t> </a:t>
            </a:r>
            <a:r>
              <a:rPr lang="ru-RU" sz="1600" dirty="0" err="1" smtClean="0"/>
              <a:t>відповідь</a:t>
            </a:r>
            <a:r>
              <a:rPr lang="ru-RU" sz="1600" dirty="0" smtClean="0"/>
              <a:t>. </a:t>
            </a:r>
            <a:r>
              <a:rPr lang="ru-RU" sz="1600" dirty="0" err="1" smtClean="0"/>
              <a:t>Розширювати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збагачувати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дітей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різні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види</a:t>
            </a:r>
            <a:r>
              <a:rPr lang="ru-RU" sz="1600" dirty="0" smtClean="0"/>
              <a:t> транспорту </a:t>
            </a:r>
            <a:r>
              <a:rPr lang="ru-RU" sz="1600" dirty="0" smtClean="0"/>
              <a:t>(</a:t>
            </a:r>
            <a:r>
              <a:rPr lang="ru-RU" sz="1600" dirty="0" err="1" smtClean="0"/>
              <a:t>наземний,повітряний,водний</a:t>
            </a:r>
            <a:r>
              <a:rPr lang="ru-RU" sz="1600" dirty="0" smtClean="0"/>
              <a:t>).</a:t>
            </a:r>
          </a:p>
          <a:p>
            <a:r>
              <a:rPr lang="ru-RU" sz="1600" dirty="0" err="1" smtClean="0"/>
              <a:t>Закріплювати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геометричних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фігур.Розвиток</a:t>
            </a:r>
            <a:r>
              <a:rPr lang="ru-RU" sz="1600" dirty="0" smtClean="0"/>
              <a:t> </a:t>
            </a:r>
            <a:r>
              <a:rPr lang="ru-RU" sz="1600" dirty="0" err="1" smtClean="0"/>
              <a:t>звязного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мовлення,уваги,спостереливості</a:t>
            </a:r>
            <a:r>
              <a:rPr lang="ru-RU" sz="1600" dirty="0" smtClean="0"/>
              <a:t>.</a:t>
            </a:r>
          </a:p>
          <a:p>
            <a:r>
              <a:rPr lang="uk-UA" sz="1600" b="1" dirty="0" smtClean="0"/>
              <a:t>Хід гри </a:t>
            </a:r>
            <a:r>
              <a:rPr lang="uk-UA" sz="1600" dirty="0" smtClean="0"/>
              <a:t>: діти розглядають таблиці та виконують завдання вихователя коментуючи свої дії : </a:t>
            </a:r>
            <a:r>
              <a:rPr lang="uk-UA" sz="1600" dirty="0" smtClean="0"/>
              <a:t>кружечками </a:t>
            </a:r>
            <a:r>
              <a:rPr lang="uk-UA" sz="1600" dirty="0" smtClean="0"/>
              <a:t>накрити наземний транспорт,квадратиками накрити повітряний транспорт,трикутниками накрити водний транспорт.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8932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26307" cy="324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3" y="3562576"/>
            <a:ext cx="4272476" cy="320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640"/>
            <a:ext cx="3969100" cy="297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60" y="3426866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07616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527</TotalTime>
  <Words>315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Заняття за освітньою лінію  «Дитина в соціумі»  Тема: «Подорож з Робокарами»                                          Підготувала та провела                                             вихователь молодшої групи №2 «Чомучки»                                                                   Ткаченко Віта Володимирівна                                                                                ДНЗ №69 «Кристалик»</vt:lpstr>
      <vt:lpstr>Презентация PowerPoint</vt:lpstr>
      <vt:lpstr>Зупинка №1 Дидактична гра  « Хто яким транспортом керує?»</vt:lpstr>
      <vt:lpstr>Презентация PowerPoint</vt:lpstr>
      <vt:lpstr>Презентация PowerPoint</vt:lpstr>
      <vt:lpstr>Фізкультхвилинка «Світлофор»</vt:lpstr>
      <vt:lpstr>Презентация PowerPoint</vt:lpstr>
      <vt:lpstr>Зупинка №2 Коректурні таблиці «Транспорт»</vt:lpstr>
      <vt:lpstr>Презентация PowerPoint</vt:lpstr>
      <vt:lpstr>Зупинка №3 Конструктивна гра «Відбудуємо місто Робокарів»</vt:lpstr>
      <vt:lpstr>Презентация PowerPoint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Кристаллик</dc:creator>
  <cp:lastModifiedBy>ADMIN</cp:lastModifiedBy>
  <cp:revision>51</cp:revision>
  <dcterms:created xsi:type="dcterms:W3CDTF">2015-03-02T11:15:37Z</dcterms:created>
  <dcterms:modified xsi:type="dcterms:W3CDTF">2021-02-19T05:21:21Z</dcterms:modified>
</cp:coreProperties>
</file>